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7:59:4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24575,'105'-18'0,"-79"18"0,161 1 0,-64 17 0,-67-10 0,-28-4 0,47 2 0,-29-6 0,-29 1 0,0 0 0,0-1 0,0-1 0,0-1 0,0 0 0,0-1 0,0-1 0,26-10 0,-33 10 0,1 1 0,-1 0 0,1 1 0,-1 0 0,1 1 0,0 0 0,14 1 0,47-7 0,-52 3 0,1 2 0,-1 0 0,25 1 0,-25 1 0,1 0 0,-1-2 0,25-5 0,-15 2 0,50-3 0,-3 0 0,-46 5 0,51 2 0,-57 2 0,0-2 0,0 0 0,41-8 0,71-12 0,-86 15 0,0 3 0,79 6 0,-30-1 0,-66-1 0,0 1 0,43 9 0,-35-3 0,176 25 0,-163-26 0,31 2 0,-70-8 0,0 1 0,0 1 0,0 0 0,18 6 0,-17-4 0,-1-1 0,1-1 0,29 3 0,537-7 0,-460 19 0,7 0 0,-17-2 0,-61-8 0,94 3 0,100 4 0,-245-15 0,324 5 0,-174-8 0,926 3 0,-901 19 0,744-20 0,-746-18 0,20 2 0,-30 20 0,188-6 0,-144-15 0,-148 10 0,-35 4 0,47-1 0,581 5 0,-530 19 0,40-1 0,-45-1 87,-76-10-813,62 4 0,-83-11-6100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42:3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24575,'2'0'0,"-1"1"0,1-1 0,0 1 0,0-1 0,-1 1 0,1-1 0,0 1 0,-1 0 0,1 0 0,-1 0 0,1 0 0,-1 0 0,0 0 0,1 0 0,-1 1 0,0-1 0,2 2 0,20 32 0,-11-16 0,31 39 0,27 34 0,-12-28 0,107 93 0,26 10 0,-121-111 0,-19-16 0,65 67 0,-96-88 0,1 0 0,24 16 0,11 9 0,221 189 0,-88-64 0,7 6 0,-147-130 0,-30-29 0,-1 1 0,30 38 0,-6-2-18,-25-33-319,-1 1 0,-1 0 1,18 33-1,-27-39-6489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42:3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24575,'3'0'0,"0"1"0,-1-1 0,1 1 0,-1 0 0,1 0 0,0 0 0,-1 0 0,0 0 0,1 0 0,-1 1 0,0-1 0,0 1 0,1 0 0,-1-1 0,0 1 0,-1 0 0,1 0 0,0 0 0,-1 1 0,1-1 0,-1 0 0,1 1 0,0 3 0,5 9 0,0 1 0,7 29 0,-6-17 0,42 152 0,-50-179 0,1 0 0,-1 0 0,0 0 0,1 1 0,-1-1 0,0 0 0,0 0 0,0 0 0,0 0 0,0 0 0,0 0 0,0 0 0,0 0 0,0 1 0,0-1 0,-1 0 0,1 0 0,-1 0 0,1 0 0,0 0 0,-1 0 0,0 0 0,1 0 0,-1 0 0,0-1 0,1 1 0,-2 1 0,0-1 0,0 0 0,-1 0 0,1 0 0,0 0 0,0 0 0,-1-1 0,1 1 0,0-1 0,0 1 0,-1-1 0,1 0 0,-4 0 0,-9-2 0,0 0 0,1 0 0,-18-6 0,27 6 0,-152-27 0,115 21 0,20 4 0,0-1 0,0-1 0,-32-14 0,-39-14-1365,76 29-5461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9:14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24575,'1535'0'-6023,"-1271"14"6068,6 0-74,25-2-210,-12 1 15,-49 0 707,9 0 29,265-14 253,-478 1-4246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9:14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0 24575,'3'7'0,"-1"0"0,2 0 0,-1 0 0,1 0 0,0-1 0,0 1 0,0-1 0,9 9 0,-10-12 0,85 96 0,116 100 0,-150-148 0,-13-16 0,-28-25 0,0 0 0,-1 1 0,-1 0 0,13 17 0,-13-15 0,0 0 0,1-1 0,15 12 0,-14-12 0,0 0 0,18 22 0,-7-8 0,-19-21 0,1 0 0,-1 0 0,-1 1 0,1-1 0,-1 1 0,5 9 0,-8-13 0,0 0 0,-1-1 0,0 1 0,1-1 0,-1 1 0,0 0 0,0-1 0,0 1 0,0 0 0,0-1 0,0 1 0,0 0 0,-1-1 0,1 1 0,0 0 0,-1-1 0,0 1 0,1-1 0,-1 1 0,0-1 0,0 1 0,0-1 0,1 0 0,-2 1 0,1-1 0,0 0 0,0 0 0,0 0 0,-1 0 0,1 0 0,0 0 0,-1 0 0,-1 1 0,-12 6 0,1 0 0,-2-1 0,1 0 0,-20 5 0,-45 20 0,44-15 0,-1-2 0,-1-1 0,0-2 0,-64 11 0,-36 11 0,103-25 0,0-2 0,-65 5 0,-31 5 0,56-5-56,0-4 1,0-3-1,-95-5 0,70-1-1086,79 1-5684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04:0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24575,'19'-1'0,"-1"-1"0,0-1 0,0-1 0,34-11 0,-30 8 0,1 1 0,32-5 0,77 3 0,21-2 0,-18-1-1643,202 9 0,-157 5 1974,2101-3 2810,-1124 0-6939,-1006-13 3798,-4 0 0,81-4 0,-132 7 0,-6 1 0,143-7 0,-7 17 3148,112-1-2721,-124 0-390,-49 13-743,5 0-21,52 0 727,9 0 0,921-13 1433,-1108-2-1620,52-10 1,36-1-153,415 12-401,-261 2 461,-121 13 109,-4 0 8,154 0-489,-222-7 1420,135-6-1,41 2 409,-174 9-1177,35 2 0,-76-10 0,90 18 0,-96-13 0,2-1 0,69 1 0,-96-9-90,-1 2-1,41 9 1,-38-6-1004,-6-2-5732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04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24575,'2806'0'-7372,"-2636"13"8458,-5 0-42,-5 0 886,6 1 125,1078-16-1526,-1068 15-1238,-13 0 78,445-12 2352,-288-2-2739,-298 1-5808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04:0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37:4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24575,'87'0'0,"-20"-3"0,1 4 0,-1 2 0,1 4 0,91 20 0,-121-19 16,0-2-1,65 3 1,8 0-605,12 8 534,178 2 1,-225-19-903,117 15-1,-84-5 1040,202-7 0,-151-6 2198,-134 3-3523,-3 0-5583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39:1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24575,'61'-1'0,"-1"0"0,0 2 0,94 15 0,-79-2 0,1-3 0,130 1 0,-101-12 0,152 18 0,-78 5 0,-145-18-455,1-2 0,49-1 0,-62-2-6371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5T08:54:31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0,'14296'0,"-19422"0,5097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42:3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1 24575,'-1'4'0,"0"1"0,0 0 0,-1-1 0,0 0 0,0 1 0,0-1 0,-1 0 0,-4 7 0,-5 9 0,-109 243 0,49-134 0,36-68 0,-68 88 0,103-148 0,-30 53 0,-3-2 0,-66 78 0,42-53 0,33-41 0,-37 55 0,36-49 0,-2-2 0,-35 38 0,-145 160 0,180-201 0,-49 48 0,-35 42 0,2-2 0,-120 105 0,211-205 77,-8 6-1519,14-23-5384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8:42:3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24575,'-1'36'0,"2"-1"0,2 0 0,9 49 0,15 71 0,-17-93 0,-9-50 0,1 1 0,0-1 0,1 0 0,0 0 0,1 0 0,0-1 0,0 1 0,2-1 0,7 13 0,2 0 0,-5-8 0,1-1 0,0 0 0,24 24 0,-31-36 0,0 0 0,0 0 0,0-1 0,0 1 0,1-1 0,-1 0 0,1-1 0,-1 1 0,1-1 0,0 0 0,0 0 0,-1 0 0,1-1 0,0 1 0,0-1 0,0 0 0,0-1 0,0 1 0,8-3 0,9-3 0,0-1 0,-1-1 0,25-13 0,34-11 0,250-24 0,-263 46 0,-24 3 0,77-3 0,85 11-1365,-183-1-5461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5E0E-E5DD-2100-F293-023EE5C05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CE7353-8CC8-3561-5EFE-EFB8B681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A5092-D840-C504-C76B-4AB098DD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71D79-BDE5-0D18-9FB1-1CB7D0E3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C0677-555D-52B8-B94C-E3DD3D26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4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F7F42-3E21-A1D1-8400-0D92E96E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C33ED-EA80-28D3-B91E-BB729570D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F3D2-3DA0-4A36-E80F-1EB1291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2B100-D012-3550-EA16-4202D71A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490E4-C114-2A9D-BC3C-1623FA05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859DCC-5702-A024-565E-D00477B38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F132-218D-43C3-B3E3-E055FE04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DDCA-327E-106E-52CC-F74F8BB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A1856-153C-91F4-52DF-1F8D25A6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9E7B2-F2FD-38EB-BD86-67D6A240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4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0099-B2AA-A649-7A28-3389C812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97478-E110-5275-A0DB-B4D543CB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EED9C-C22A-705F-BDA1-4FFBB4CE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9787D-F9AE-D2CD-D93F-F9446EC7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ACB0C-00B9-C382-425F-D49A5526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580C7-1EDC-F15F-E3CB-4BC75DFC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7F1C4-B8F2-AFC4-7FFC-8E592AA5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B1D45-2B0C-B56B-E71F-9A98427B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E04A4-097A-29EC-A808-4A7D3321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B9626-FC73-5833-A574-FF00976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3DCA4-F3F5-65EA-7295-CF9952D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48ACC-4129-643B-D4E9-1E8E005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9B2F5-921B-D6FA-C083-A755EC06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344B6-F654-CEA8-80AD-80218361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ED89-6BA9-9BEE-6327-8B145B24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87FD7-7A4F-C007-5093-54694AD7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2485-AEB3-B07B-D232-96F066F0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B254D-9ABA-744A-C3F0-6B76451F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7598-A34B-0DBD-D553-9C4F8FAF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B5A0C-7319-5B4F-3388-D2F25D049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6876-827B-AAA6-221F-84B6526C0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F50AD-AA98-87D7-A1D0-31D9270F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467AE-8D82-7A7B-5183-BD822CF2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2952A-214D-730C-E30F-6BE2744A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AFB0-2CF3-FBC9-477E-E763897C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5FF58B-F4DC-D267-87F9-5AA893E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F1271-1B7F-A599-3FB7-06F7E710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D6F7-D320-8A03-8C16-C6247E6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459BF-0783-7543-65E8-3F2DB4B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F7DB7-CB14-747D-4F83-B5FB51AC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4D93F-93FF-56E6-7544-F5B13C88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ADC0-FF23-A1B4-65A2-0C6FCBA2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D98F9-6060-DA23-4FD3-D26AA16E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AA542-FAEB-76BF-33A5-AF6B98ED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D7F02-AA49-33F6-B6D8-14404B6C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FA5E2-BE39-DE92-989A-B47BB470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057F-BB8E-1EC5-C883-E05492BF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9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3BB39-783E-08EF-9678-AF241AFB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9F5FE7-0D3C-4965-F15F-DCA861442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D4C12-086F-867D-73D7-0BBF1EFA5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D46BA-86B7-80D9-5302-F32D74B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441BE-9739-8208-0156-AA25B018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9CD1E-18AC-75FF-819F-03AA32A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5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66705-A055-BE50-C19F-82E370C1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E5CF3-E8CD-2A9B-B463-41936871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EC2C1-14E5-1243-EE07-B04950177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A49A-7D8A-4F39-9C18-43CE1B94066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A3027-18B1-1D8C-2B43-FC5CE0F9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C9779-E65B-5462-A0B1-A7752A55E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0E83-5236-4E68-B77C-27E8E621A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customXml" Target="../ink/ink5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customXml" Target="../ink/ink9.xml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0.xml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12.xm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1020B7-9FC0-DF5C-6790-57EBCE67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7" y="0"/>
            <a:ext cx="11703546" cy="24914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4CF46B-456B-6446-EF6A-3921B4C1ECA7}"/>
              </a:ext>
            </a:extLst>
          </p:cNvPr>
          <p:cNvSpPr txBox="1"/>
          <p:nvPr/>
        </p:nvSpPr>
        <p:spPr>
          <a:xfrm>
            <a:off x="4651512" y="768626"/>
            <a:ext cx="520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进入工作目录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truffle migrate --network </a:t>
            </a:r>
            <a:r>
              <a:rPr lang="en-US" altLang="zh-CN" dirty="0" err="1">
                <a:solidFill>
                  <a:srgbClr val="FF0000"/>
                </a:solidFill>
              </a:rPr>
              <a:t>sepolia</a:t>
            </a:r>
            <a:r>
              <a:rPr lang="zh-CN" altLang="en-US" dirty="0">
                <a:solidFill>
                  <a:srgbClr val="FF0000"/>
                </a:solidFill>
              </a:rPr>
              <a:t>迁移部署合约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3FC53F-5968-AE90-8A6F-73E8326A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7" y="2491409"/>
            <a:ext cx="9353550" cy="4133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83EA1F-648C-46CE-5488-2588DBE44B6A}"/>
              </a:ext>
            </a:extLst>
          </p:cNvPr>
          <p:cNvSpPr txBox="1"/>
          <p:nvPr/>
        </p:nvSpPr>
        <p:spPr>
          <a:xfrm>
            <a:off x="4389672" y="5320747"/>
            <a:ext cx="520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成功迁移，将合约地址复制到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84F9472-7485-28F0-9716-11E6D5AC2A49}"/>
                  </a:ext>
                </a:extLst>
              </p14:cNvPr>
              <p14:cNvContentPartPr/>
              <p14:nvPr/>
            </p14:nvContentPartPr>
            <p14:xfrm>
              <a:off x="2374690" y="3731750"/>
              <a:ext cx="3375000" cy="788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84F9472-7485-28F0-9716-11E6D5AC2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5690" y="3722750"/>
                <a:ext cx="3392640" cy="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42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4681C0-8F92-F12D-2AB4-52419172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0"/>
            <a:ext cx="12192000" cy="5949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79C19D-2CEF-CFB4-C959-E40D78B88673}"/>
              </a:ext>
            </a:extLst>
          </p:cNvPr>
          <p:cNvSpPr txBox="1"/>
          <p:nvPr/>
        </p:nvSpPr>
        <p:spPr>
          <a:xfrm>
            <a:off x="193963" y="5848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不是商家号，提示有错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交易也出错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2AD5A-8F8F-2F3D-8A8E-42EDA183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18" y="0"/>
            <a:ext cx="2301379" cy="38869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4CB215-6D94-F2B6-D274-928A908C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497" y="0"/>
            <a:ext cx="2514230" cy="42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4DFBAA-058A-593F-AF4A-21C7C0D5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0"/>
            <a:ext cx="12192000" cy="5949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18B92A-6771-DD15-F816-47540490B713}"/>
              </a:ext>
            </a:extLst>
          </p:cNvPr>
          <p:cNvSpPr txBox="1"/>
          <p:nvPr/>
        </p:nvSpPr>
        <p:spPr>
          <a:xfrm>
            <a:off x="489527" y="600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换成商家号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8F5873-DCDD-BB00-9C28-6A1D21B3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24" y="-101600"/>
            <a:ext cx="241052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CD97AA-BAEC-D80B-5937-7331E524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6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041EDA-B1EB-51F7-B28B-AF9E1DC0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39" y="1230683"/>
            <a:ext cx="5873461" cy="3065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56C68C-2579-9A15-EBE4-ABF8F758399E}"/>
              </a:ext>
            </a:extLst>
          </p:cNvPr>
          <p:cNvSpPr txBox="1"/>
          <p:nvPr/>
        </p:nvSpPr>
        <p:spPr>
          <a:xfrm>
            <a:off x="295563" y="4608946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更新成功，去</a:t>
            </a:r>
            <a:r>
              <a:rPr lang="en-US" altLang="zh-CN" dirty="0">
                <a:solidFill>
                  <a:srgbClr val="FF0000"/>
                </a:solidFill>
              </a:rPr>
              <a:t>DCP</a:t>
            </a:r>
            <a:r>
              <a:rPr lang="zh-CN" altLang="en-US" dirty="0">
                <a:solidFill>
                  <a:srgbClr val="FF0000"/>
                </a:solidFill>
              </a:rPr>
              <a:t>那边看余额，的确花了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34F960-AB09-A3E2-6A0A-EEDD4409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17" y="4440996"/>
            <a:ext cx="6543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547CB9A-A7CE-0A67-83DE-7A56B83B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4225" cy="331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DABA74-BCFD-3A0B-265F-BAB08D6F8FBF}"/>
              </a:ext>
            </a:extLst>
          </p:cNvPr>
          <p:cNvSpPr txBox="1"/>
          <p:nvPr/>
        </p:nvSpPr>
        <p:spPr>
          <a:xfrm>
            <a:off x="7134225" y="824044"/>
            <a:ext cx="520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打开</a:t>
            </a:r>
            <a:r>
              <a:rPr lang="en-US" altLang="zh-CN" dirty="0">
                <a:solidFill>
                  <a:srgbClr val="FF0000"/>
                </a:solidFill>
              </a:rPr>
              <a:t>build\contracts\</a:t>
            </a:r>
            <a:r>
              <a:rPr lang="en-US" altLang="zh-CN" dirty="0" err="1">
                <a:solidFill>
                  <a:srgbClr val="FF0000"/>
                </a:solidFill>
              </a:rPr>
              <a:t>InfoContract.json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 err="1">
                <a:solidFill>
                  <a:srgbClr val="FF0000"/>
                </a:solidFill>
              </a:rPr>
              <a:t>abi</a:t>
            </a:r>
            <a:r>
              <a:rPr lang="zh-CN" altLang="en-US" dirty="0">
                <a:solidFill>
                  <a:srgbClr val="FF0000"/>
                </a:solidFill>
              </a:rPr>
              <a:t>也复制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8EA587-5D74-7A94-A2F3-CD49E8F1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4700"/>
            <a:ext cx="8564273" cy="34544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7E3397-2FA0-56E3-EB86-DCD781BDADB7}"/>
              </a:ext>
            </a:extLst>
          </p:cNvPr>
          <p:cNvSpPr txBox="1"/>
          <p:nvPr/>
        </p:nvSpPr>
        <p:spPr>
          <a:xfrm>
            <a:off x="5171497" y="4835859"/>
            <a:ext cx="520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复制到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文件这里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ECABFE7-F395-C2E3-D09A-968440C92B0F}"/>
                  </a:ext>
                </a:extLst>
              </p14:cNvPr>
              <p14:cNvContentPartPr/>
              <p14:nvPr/>
            </p14:nvContentPartPr>
            <p14:xfrm>
              <a:off x="2955505" y="4183502"/>
              <a:ext cx="4101120" cy="644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ECABFE7-F395-C2E3-D09A-968440C92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6505" y="4174502"/>
                <a:ext cx="41187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3049DB4-AA41-BE86-7D46-51CA30492418}"/>
                  </a:ext>
                </a:extLst>
              </p14:cNvPr>
              <p14:cNvContentPartPr/>
              <p14:nvPr/>
            </p14:nvContentPartPr>
            <p14:xfrm>
              <a:off x="516865" y="4645742"/>
              <a:ext cx="2160360" cy="284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3049DB4-AA41-BE86-7D46-51CA304924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225" y="4636742"/>
                <a:ext cx="2178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6EC1BA3-E22E-40CC-A3AC-A39C32BC6981}"/>
                  </a:ext>
                </a:extLst>
              </p14:cNvPr>
              <p14:cNvContentPartPr/>
              <p14:nvPr/>
            </p14:nvContentPartPr>
            <p14:xfrm>
              <a:off x="3666505" y="4784342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6EC1BA3-E22E-40CC-A3AC-A39C32BC69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7505" y="4775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6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63A237-C0C4-E1F3-BC96-DCA86B29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525C96-B2E0-7C5F-B21A-3059BB8D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7" y="226002"/>
            <a:ext cx="3801068" cy="3202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FC432BA-76D4-8B71-C23A-98CAF46EF9BB}"/>
                  </a:ext>
                </a:extLst>
              </p14:cNvPr>
              <p14:cNvContentPartPr/>
              <p14:nvPr/>
            </p14:nvContentPartPr>
            <p14:xfrm>
              <a:off x="2031745" y="608342"/>
              <a:ext cx="766080" cy="48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FC432BA-76D4-8B71-C23A-98CAF46EF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2745" y="599342"/>
                <a:ext cx="783720" cy="66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7AC188-52C1-09CD-C028-7ED5185E4329}"/>
              </a:ext>
            </a:extLst>
          </p:cNvPr>
          <p:cNvSpPr txBox="1"/>
          <p:nvPr/>
        </p:nvSpPr>
        <p:spPr>
          <a:xfrm>
            <a:off x="4378036" y="1154546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npm</a:t>
            </a:r>
            <a:r>
              <a:rPr lang="en-US" altLang="zh-CN" dirty="0">
                <a:solidFill>
                  <a:srgbClr val="FF0000"/>
                </a:solidFill>
              </a:rPr>
              <a:t> run dev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然后连接</a:t>
            </a:r>
            <a:r>
              <a:rPr lang="en-US" altLang="zh-CN" dirty="0" err="1">
                <a:solidFill>
                  <a:srgbClr val="FF0000"/>
                </a:solidFill>
              </a:rPr>
              <a:t>matemask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这里使用的是合约里面指定的最高权限账户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56BD4FC-415F-EB96-C8C6-4613C89E2EE4}"/>
                  </a:ext>
                </a:extLst>
              </p14:cNvPr>
              <p14:cNvContentPartPr/>
              <p14:nvPr/>
            </p14:nvContentPartPr>
            <p14:xfrm>
              <a:off x="9688585" y="1402862"/>
              <a:ext cx="507240" cy="385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56BD4FC-415F-EB96-C8C6-4613C89E2E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9945" y="1394222"/>
                <a:ext cx="524880" cy="561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0A02BDD6-8D85-08D2-4007-B5F12B492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3757" y="262651"/>
            <a:ext cx="2504131" cy="42086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B89DE78-1B41-6C52-B827-F44883EDE4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573" y="4684433"/>
            <a:ext cx="8343900" cy="1628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8D2B416-9B03-1601-E5E5-8BDE7AEACC4F}"/>
                  </a:ext>
                </a:extLst>
              </p14:cNvPr>
              <p14:cNvContentPartPr/>
              <p14:nvPr/>
            </p14:nvContentPartPr>
            <p14:xfrm>
              <a:off x="3522540" y="5563406"/>
              <a:ext cx="5146920" cy="3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8D2B416-9B03-1601-E5E5-8BDE7AEACC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3540" y="5554406"/>
                <a:ext cx="5164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67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6785E2E-C61F-836F-1796-861BC010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59" b="36306"/>
          <a:stretch/>
        </p:blipFill>
        <p:spPr>
          <a:xfrm>
            <a:off x="0" y="83127"/>
            <a:ext cx="12192000" cy="15055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FBDBE0-9E7D-09D5-6F43-626B0600EB45}"/>
              </a:ext>
            </a:extLst>
          </p:cNvPr>
          <p:cNvSpPr txBox="1"/>
          <p:nvPr/>
        </p:nvSpPr>
        <p:spPr>
          <a:xfrm>
            <a:off x="4572000" y="14039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这里有两个选项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A63859-BB7D-5BF7-7AEC-20B80A70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64508"/>
            <a:ext cx="5949072" cy="29032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379AE0-E11C-7321-A29A-325EF3A0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4" y="2269712"/>
            <a:ext cx="7176655" cy="350235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870E1E02-E5F5-F094-066D-4B046EA962BA}"/>
              </a:ext>
            </a:extLst>
          </p:cNvPr>
          <p:cNvGrpSpPr/>
          <p:nvPr/>
        </p:nvGrpSpPr>
        <p:grpSpPr>
          <a:xfrm>
            <a:off x="2973865" y="1412582"/>
            <a:ext cx="637200" cy="879840"/>
            <a:chOff x="2973865" y="1412582"/>
            <a:chExt cx="637200" cy="87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FB12BEA-E801-D142-B660-9D05CD8C627D}"/>
                    </a:ext>
                  </a:extLst>
                </p14:cNvPr>
                <p14:cNvContentPartPr/>
                <p14:nvPr/>
              </p14:nvContentPartPr>
              <p14:xfrm>
                <a:off x="3028225" y="1412582"/>
                <a:ext cx="582840" cy="7837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FB12BEA-E801-D142-B660-9D05CD8C62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9585" y="1403942"/>
                  <a:ext cx="60048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1F5C6B1-693F-2740-5F1B-98EE93D84B8F}"/>
                    </a:ext>
                  </a:extLst>
                </p14:cNvPr>
                <p14:cNvContentPartPr/>
                <p14:nvPr/>
              </p14:nvContentPartPr>
              <p14:xfrm>
                <a:off x="2973865" y="2050142"/>
                <a:ext cx="452160" cy="2422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1F5C6B1-693F-2740-5F1B-98EE93D84B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4865" y="2041142"/>
                  <a:ext cx="4698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BEB50F3-C420-A5C3-4670-F1FB7413572A}"/>
              </a:ext>
            </a:extLst>
          </p:cNvPr>
          <p:cNvGrpSpPr/>
          <p:nvPr/>
        </p:nvGrpSpPr>
        <p:grpSpPr>
          <a:xfrm>
            <a:off x="7462345" y="1477742"/>
            <a:ext cx="808560" cy="730800"/>
            <a:chOff x="7462345" y="1477742"/>
            <a:chExt cx="80856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BCB18DF-33ED-CAF8-2BD8-1E0ADE09626F}"/>
                    </a:ext>
                  </a:extLst>
                </p14:cNvPr>
                <p14:cNvContentPartPr/>
                <p14:nvPr/>
              </p14:nvContentPartPr>
              <p14:xfrm>
                <a:off x="7462345" y="1477742"/>
                <a:ext cx="682560" cy="6566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BCB18DF-33ED-CAF8-2BD8-1E0ADE0962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3705" y="1468742"/>
                  <a:ext cx="7002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AE7DECB-567B-F5F5-84B6-91BB267694FD}"/>
                    </a:ext>
                  </a:extLst>
                </p14:cNvPr>
                <p14:cNvContentPartPr/>
                <p14:nvPr/>
              </p14:nvContentPartPr>
              <p14:xfrm>
                <a:off x="8071825" y="2077862"/>
                <a:ext cx="199080" cy="130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AE7DECB-567B-F5F5-84B6-91BB267694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63185" y="2068862"/>
                  <a:ext cx="216720" cy="14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1BF438D-9417-34DB-6BC1-C2FE98EBADF2}"/>
              </a:ext>
            </a:extLst>
          </p:cNvPr>
          <p:cNvSpPr txBox="1"/>
          <p:nvPr/>
        </p:nvSpPr>
        <p:spPr>
          <a:xfrm>
            <a:off x="3665425" y="184540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当然在页面底部也有按钮可以来回切换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50309E-524C-56E4-D306-207EF96A7A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398" y="5946334"/>
            <a:ext cx="3198546" cy="8285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1B0F0ED-5F8A-D48A-E9B9-D11BAE68BD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4198" y="5624945"/>
            <a:ext cx="3667802" cy="10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CF0503-7506-7D8E-B28D-F92228C3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7" y="0"/>
            <a:ext cx="5616541" cy="57311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3CEB43-D6F6-199A-30E4-D02D4E78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9820"/>
            <a:ext cx="5928128" cy="15224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2066E9-8AE2-C10B-1F96-E3FE36078AD1}"/>
              </a:ext>
            </a:extLst>
          </p:cNvPr>
          <p:cNvSpPr txBox="1"/>
          <p:nvPr/>
        </p:nvSpPr>
        <p:spPr>
          <a:xfrm>
            <a:off x="6239715" y="2399207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这个是</a:t>
            </a:r>
            <a:r>
              <a:rPr lang="en-US" altLang="zh-CN" dirty="0">
                <a:solidFill>
                  <a:srgbClr val="FF0000"/>
                </a:solidFill>
              </a:rPr>
              <a:t>erc20</a:t>
            </a:r>
            <a:r>
              <a:rPr lang="zh-CN" altLang="en-US" dirty="0">
                <a:solidFill>
                  <a:srgbClr val="FF0000"/>
                </a:solidFill>
              </a:rPr>
              <a:t>电子积分系统，可以实现</a:t>
            </a:r>
            <a:r>
              <a:rPr lang="en-US" altLang="zh-CN" dirty="0" err="1">
                <a:solidFill>
                  <a:srgbClr val="FF0000"/>
                </a:solidFill>
              </a:rPr>
              <a:t>getbalance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Transfer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approve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check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transfer from</a:t>
            </a:r>
            <a:r>
              <a:rPr lang="zh-CN" altLang="en-US" dirty="0">
                <a:solidFill>
                  <a:srgbClr val="FF0000"/>
                </a:solidFill>
              </a:rPr>
              <a:t>的功能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4ACD3-429D-19BE-3353-C933F8896CC2}"/>
              </a:ext>
            </a:extLst>
          </p:cNvPr>
          <p:cNvSpPr txBox="1"/>
          <p:nvPr/>
        </p:nvSpPr>
        <p:spPr>
          <a:xfrm>
            <a:off x="6239715" y="324433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页面顶端显示了电子积分的名称，符号，小数和总量</a:t>
            </a:r>
          </a:p>
        </p:txBody>
      </p:sp>
    </p:spTree>
    <p:extLst>
      <p:ext uri="{BB962C8B-B14F-4D97-AF65-F5344CB8AC3E}">
        <p14:creationId xmlns:p14="http://schemas.microsoft.com/office/powerpoint/2010/main" val="140408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094648-D95B-C356-B946-45025B18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3" y="108671"/>
            <a:ext cx="4781550" cy="120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56551-87CD-CD86-2CAC-B4CE8F8C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5" y="1318346"/>
            <a:ext cx="4695825" cy="136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464153-DAAD-DEFA-13F7-0F877D6A0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3" y="2793177"/>
            <a:ext cx="6282111" cy="25083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82E530-144C-218D-84A2-D2FD4166E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860" y="453359"/>
            <a:ext cx="2637209" cy="44541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C4C9E6-B5BE-153D-F577-345EBA18E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136" y="442146"/>
            <a:ext cx="2698111" cy="44653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1E01C16-A29F-7018-2FD5-CA8CCB08C2CF}"/>
              </a:ext>
            </a:extLst>
          </p:cNvPr>
          <p:cNvSpPr txBox="1"/>
          <p:nvPr/>
        </p:nvSpPr>
        <p:spPr>
          <a:xfrm>
            <a:off x="130753" y="6102998"/>
            <a:ext cx="1161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/>
              <a:t>0x6B1BB5f44496fAB190a1E51CB65C78031BCDBB05</a:t>
            </a:r>
            <a:r>
              <a:rPr lang="zh-CN" altLang="en-US" dirty="0"/>
              <a:t>向</a:t>
            </a:r>
            <a:r>
              <a:rPr lang="en-US" altLang="zh-CN" dirty="0"/>
              <a:t>0x495E94CE66B13365002E40A58CBd4a227a91747e</a:t>
            </a:r>
            <a:r>
              <a:rPr lang="zh-CN" altLang="en-US" dirty="0"/>
              <a:t>转了</a:t>
            </a:r>
            <a:r>
              <a:rPr lang="en-US" altLang="zh-CN" dirty="0"/>
              <a:t>111111</a:t>
            </a:r>
            <a:r>
              <a:rPr lang="zh-CN" altLang="en-US" dirty="0"/>
              <a:t>个</a:t>
            </a:r>
            <a:r>
              <a:rPr lang="en-US" altLang="zh-CN" dirty="0"/>
              <a:t>YHTDCP</a:t>
            </a:r>
            <a:r>
              <a:rPr lang="zh-CN" altLang="en-US" dirty="0"/>
              <a:t>，交易成功后，可以通过</a:t>
            </a:r>
            <a:r>
              <a:rPr lang="en-US" altLang="zh-CN" dirty="0"/>
              <a:t>get balance</a:t>
            </a:r>
            <a:r>
              <a:rPr lang="zh-CN" altLang="en-US" dirty="0"/>
              <a:t>获得余额，原地址的余额也减少了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80142A-0306-B7F6-DA2C-9C08826D5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657" y="4872904"/>
            <a:ext cx="4686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F1BB70-236E-2C89-8D72-F4423161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415"/>
            <a:ext cx="12192000" cy="6556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B2DBB6-DCF1-B054-B935-546B6487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33" y="0"/>
            <a:ext cx="3400425" cy="5715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350344-97C3-D4D7-1C26-ADC487310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975" y="-111415"/>
            <a:ext cx="4667250" cy="158115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EFE9F3-9B7E-29AF-B74D-E11BE37B8B73}"/>
              </a:ext>
            </a:extLst>
          </p:cNvPr>
          <p:cNvGrpSpPr/>
          <p:nvPr/>
        </p:nvGrpSpPr>
        <p:grpSpPr>
          <a:xfrm>
            <a:off x="2151625" y="830956"/>
            <a:ext cx="1513440" cy="370440"/>
            <a:chOff x="2151625" y="830956"/>
            <a:chExt cx="151344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C2644DB-0DC9-F8C0-78A2-0F05F5AC64D8}"/>
                    </a:ext>
                  </a:extLst>
                </p14:cNvPr>
                <p14:cNvContentPartPr/>
                <p14:nvPr/>
              </p14:nvContentPartPr>
              <p14:xfrm>
                <a:off x="2151625" y="987916"/>
                <a:ext cx="1318680" cy="288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C2644DB-0DC9-F8C0-78A2-0F05F5AC64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42985" y="978916"/>
                  <a:ext cx="133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DB5D72E-26CD-33C5-39EF-843AA5D308DE}"/>
                    </a:ext>
                  </a:extLst>
                </p14:cNvPr>
                <p14:cNvContentPartPr/>
                <p14:nvPr/>
              </p14:nvContentPartPr>
              <p14:xfrm>
                <a:off x="3159265" y="830956"/>
                <a:ext cx="505800" cy="3704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DB5D72E-26CD-33C5-39EF-843AA5D308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50625" y="821956"/>
                  <a:ext cx="523440" cy="388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7D05324-09A1-66D3-98AF-D5D8394158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233" y="3101830"/>
            <a:ext cx="3362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C05294-B707-E949-7551-052765CBA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21"/>
          <a:stretch/>
        </p:blipFill>
        <p:spPr>
          <a:xfrm>
            <a:off x="123190" y="64655"/>
            <a:ext cx="5899014" cy="67933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68CF68-6BA8-2553-ECF9-BDCE661F7E02}"/>
              </a:ext>
            </a:extLst>
          </p:cNvPr>
          <p:cNvSpPr txBox="1"/>
          <p:nvPr/>
        </p:nvSpPr>
        <p:spPr>
          <a:xfrm>
            <a:off x="5384801" y="350982"/>
            <a:ext cx="52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进入鸡蛋商店，有土鸡蛋、洋鸡蛋、毛蛋、无菌蛋、坏蛋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种，对应的价格和库存也显示了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A8AC5E-55EB-08B6-977B-4E621DCBE8A7}"/>
              </a:ext>
            </a:extLst>
          </p:cNvPr>
          <p:cNvSpPr txBox="1"/>
          <p:nvPr/>
        </p:nvSpPr>
        <p:spPr>
          <a:xfrm>
            <a:off x="5537201" y="2055091"/>
            <a:ext cx="52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有买蛋、查价格、查存货、更新鸡蛋（商家号才有权限）、获得购买信息</a:t>
            </a:r>
            <a:r>
              <a:rPr lang="en-US" altLang="zh-CN" dirty="0" err="1">
                <a:solidFill>
                  <a:srgbClr val="FF0000"/>
                </a:solidFill>
              </a:rPr>
              <a:t>degongn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6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D638CE-08FF-8FDB-A787-91EFCDCD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" y="0"/>
            <a:ext cx="11534775" cy="2019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E22EEE-599D-CE0D-58BA-31FEC59E13EB}"/>
              </a:ext>
            </a:extLst>
          </p:cNvPr>
          <p:cNvSpPr txBox="1"/>
          <p:nvPr/>
        </p:nvSpPr>
        <p:spPr>
          <a:xfrm>
            <a:off x="286327" y="20193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买了四种蛋，不一一列举哈希了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E83D0F-58F1-F775-DE7D-9219017D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7" y="2428876"/>
            <a:ext cx="7048500" cy="24098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9081AE-3E05-4CAA-C8A7-815F9B2DE82C}"/>
              </a:ext>
            </a:extLst>
          </p:cNvPr>
          <p:cNvSpPr txBox="1"/>
          <p:nvPr/>
        </p:nvSpPr>
        <p:spPr>
          <a:xfrm>
            <a:off x="7167149" y="2019300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通过查询功能，能看见这个人买了什么蛋，买了几个，表格也更新了，查数量，查价格功能也能用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165C05-560D-B5BE-075E-CED4F11BD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07" y="4167603"/>
            <a:ext cx="4566902" cy="2409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6ACC31-B778-BC1E-1687-B019565B3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009" y="4272380"/>
            <a:ext cx="4251491" cy="2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255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</dc:creator>
  <cp:lastModifiedBy>袁 昊天</cp:lastModifiedBy>
  <cp:revision>2</cp:revision>
  <dcterms:created xsi:type="dcterms:W3CDTF">2023-04-25T07:56:59Z</dcterms:created>
  <dcterms:modified xsi:type="dcterms:W3CDTF">2023-04-25T09:29:43Z</dcterms:modified>
</cp:coreProperties>
</file>