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559675" cy="5776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8FF"/>
    <a:srgbClr val="FF0000"/>
    <a:srgbClr val="E6E6E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38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945435"/>
            <a:ext cx="6425724" cy="201122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034217"/>
            <a:ext cx="5669756" cy="139475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15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09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07567"/>
            <a:ext cx="1630055" cy="48956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07567"/>
            <a:ext cx="4795669" cy="489566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3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08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440218"/>
            <a:ext cx="6520220" cy="2403035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865987"/>
            <a:ext cx="6520220" cy="1263699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2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537836"/>
            <a:ext cx="3212862" cy="3665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537836"/>
            <a:ext cx="3212862" cy="3665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7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07568"/>
            <a:ext cx="6520220" cy="1116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416147"/>
            <a:ext cx="3198096" cy="69403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110178"/>
            <a:ext cx="3198096" cy="310375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416147"/>
            <a:ext cx="3213847" cy="69403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110178"/>
            <a:ext cx="3213847" cy="310375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46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4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9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85128"/>
            <a:ext cx="2438192" cy="134794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831770"/>
            <a:ext cx="3827085" cy="4105353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733074"/>
            <a:ext cx="2438192" cy="321073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16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85128"/>
            <a:ext cx="2438192" cy="134794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831770"/>
            <a:ext cx="3827085" cy="4105353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733074"/>
            <a:ext cx="2438192" cy="321073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8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07568"/>
            <a:ext cx="6520220" cy="111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537836"/>
            <a:ext cx="6520220" cy="3665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5354344"/>
            <a:ext cx="1700927" cy="307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F72BA-5439-4E34-AC39-DC5C58598C24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5354344"/>
            <a:ext cx="2551390" cy="307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5354344"/>
            <a:ext cx="1700927" cy="307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7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257B90-F700-48C1-8C35-5B2F656A2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30" y="376722"/>
            <a:ext cx="3242022" cy="10796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12E329-EBB5-4991-B330-47172F8D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29" y="1600722"/>
            <a:ext cx="3242022" cy="10796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609E0B-F695-4359-AC0A-D1A61E6E4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29" y="2896722"/>
            <a:ext cx="3242022" cy="10796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1BB41C-1357-467E-A14B-0E3141580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29" y="4118966"/>
            <a:ext cx="3242022" cy="10796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BDB16D-26AF-4486-ABD5-2F50E33A5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05" y="376722"/>
            <a:ext cx="3242022" cy="1079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4F48F2-743B-444A-A8F1-7894B00D5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13" y="1600722"/>
            <a:ext cx="3242022" cy="10796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156A17-E6CB-42B3-BE32-5F8B6DA131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13" y="2896722"/>
            <a:ext cx="3242022" cy="1079698"/>
          </a:xfrm>
          <a:prstGeom prst="rect">
            <a:avLst/>
          </a:prstGeom>
          <a:ln>
            <a:solidFill>
              <a:srgbClr val="4848FF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6DF9F5-E97E-4D00-AA8B-F410B6D8F6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13" y="4120722"/>
            <a:ext cx="3242022" cy="107969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BE17F67B-EAF2-40C9-A813-865CBC9DE4F0}"/>
              </a:ext>
            </a:extLst>
          </p:cNvPr>
          <p:cNvSpPr txBox="1"/>
          <p:nvPr/>
        </p:nvSpPr>
        <p:spPr>
          <a:xfrm rot="16200000">
            <a:off x="-1785476" y="2596804"/>
            <a:ext cx="480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Trophic State Index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2337F3F-AB9D-4F43-8FFA-3050BC6A8F4F}"/>
              </a:ext>
            </a:extLst>
          </p:cNvPr>
          <p:cNvGrpSpPr/>
          <p:nvPr/>
        </p:nvGrpSpPr>
        <p:grpSpPr>
          <a:xfrm>
            <a:off x="1173925" y="5074857"/>
            <a:ext cx="2435412" cy="377913"/>
            <a:chOff x="1173925" y="5074857"/>
            <a:chExt cx="2435412" cy="377913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3B538F5-E10C-4E9A-A19B-B6C43FB119ED}"/>
                </a:ext>
              </a:extLst>
            </p:cNvPr>
            <p:cNvSpPr txBox="1"/>
            <p:nvPr/>
          </p:nvSpPr>
          <p:spPr>
            <a:xfrm>
              <a:off x="1173925" y="5074857"/>
              <a:ext cx="595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Jul.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7EB3A47-E1AD-4BFB-9009-2F683D0E2BE6}"/>
                </a:ext>
              </a:extLst>
            </p:cNvPr>
            <p:cNvSpPr txBox="1"/>
            <p:nvPr/>
          </p:nvSpPr>
          <p:spPr>
            <a:xfrm>
              <a:off x="2093835" y="5083438"/>
              <a:ext cx="595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Aug.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4D2187E-D9ED-4100-90B7-317F853C83BE}"/>
                </a:ext>
              </a:extLst>
            </p:cNvPr>
            <p:cNvSpPr txBox="1"/>
            <p:nvPr/>
          </p:nvSpPr>
          <p:spPr>
            <a:xfrm>
              <a:off x="3013745" y="5074857"/>
              <a:ext cx="595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Sep.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E390BA6-2280-4E6F-B0E7-ABEACF813AD2}"/>
              </a:ext>
            </a:extLst>
          </p:cNvPr>
          <p:cNvGrpSpPr/>
          <p:nvPr/>
        </p:nvGrpSpPr>
        <p:grpSpPr>
          <a:xfrm>
            <a:off x="4553549" y="5066276"/>
            <a:ext cx="2435412" cy="377913"/>
            <a:chOff x="1173925" y="5074857"/>
            <a:chExt cx="2435412" cy="377913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16F64D7-9FAB-4B7E-851F-E18FBFDCDEB1}"/>
                </a:ext>
              </a:extLst>
            </p:cNvPr>
            <p:cNvSpPr txBox="1"/>
            <p:nvPr/>
          </p:nvSpPr>
          <p:spPr>
            <a:xfrm>
              <a:off x="1173925" y="5074857"/>
              <a:ext cx="595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Jul.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240D4B6-E112-4E78-95BF-82F76480D609}"/>
                </a:ext>
              </a:extLst>
            </p:cNvPr>
            <p:cNvSpPr txBox="1"/>
            <p:nvPr/>
          </p:nvSpPr>
          <p:spPr>
            <a:xfrm>
              <a:off x="2093835" y="5083438"/>
              <a:ext cx="595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Aug.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4BBF4BF-6287-4695-AFE9-8ACC3E07E2AF}"/>
                </a:ext>
              </a:extLst>
            </p:cNvPr>
            <p:cNvSpPr txBox="1"/>
            <p:nvPr/>
          </p:nvSpPr>
          <p:spPr>
            <a:xfrm>
              <a:off x="3013745" y="5074857"/>
              <a:ext cx="595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Sep.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D1A310A-4F35-4D48-8970-F84035B47443}"/>
              </a:ext>
            </a:extLst>
          </p:cNvPr>
          <p:cNvGrpSpPr/>
          <p:nvPr/>
        </p:nvGrpSpPr>
        <p:grpSpPr>
          <a:xfrm>
            <a:off x="694129" y="0"/>
            <a:ext cx="1920727" cy="369332"/>
            <a:chOff x="694129" y="7231"/>
            <a:chExt cx="1920727" cy="369332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38DA71B6-B61D-4C31-A38A-8D776A2C8D0B}"/>
                </a:ext>
              </a:extLst>
            </p:cNvPr>
            <p:cNvCxnSpPr/>
            <p:nvPr/>
          </p:nvCxnSpPr>
          <p:spPr>
            <a:xfrm>
              <a:off x="694129" y="191386"/>
              <a:ext cx="585962" cy="0"/>
            </a:xfrm>
            <a:prstGeom prst="line">
              <a:avLst/>
            </a:prstGeom>
            <a:ln w="28575">
              <a:solidFill>
                <a:srgbClr val="00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F005056-3F74-43BF-BD22-E875AA7F1136}"/>
                </a:ext>
              </a:extLst>
            </p:cNvPr>
            <p:cNvSpPr txBox="1"/>
            <p:nvPr/>
          </p:nvSpPr>
          <p:spPr>
            <a:xfrm>
              <a:off x="1402744" y="7231"/>
              <a:ext cx="1212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TSI (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-a)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40ABBDB-F6EE-4C94-974C-766E0C64CCB7}"/>
              </a:ext>
            </a:extLst>
          </p:cNvPr>
          <p:cNvGrpSpPr/>
          <p:nvPr/>
        </p:nvGrpSpPr>
        <p:grpSpPr>
          <a:xfrm>
            <a:off x="2921635" y="11865"/>
            <a:ext cx="1920727" cy="369332"/>
            <a:chOff x="2880847" y="7231"/>
            <a:chExt cx="1920727" cy="369332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B00EDEE-E737-4A68-96F6-6CF05A8B2714}"/>
                </a:ext>
              </a:extLst>
            </p:cNvPr>
            <p:cNvCxnSpPr/>
            <p:nvPr/>
          </p:nvCxnSpPr>
          <p:spPr>
            <a:xfrm>
              <a:off x="2880847" y="191386"/>
              <a:ext cx="58596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94D2E12-B775-48D0-A2C3-951A998BA56C}"/>
                </a:ext>
              </a:extLst>
            </p:cNvPr>
            <p:cNvSpPr txBox="1"/>
            <p:nvPr/>
          </p:nvSpPr>
          <p:spPr>
            <a:xfrm>
              <a:off x="3589462" y="7231"/>
              <a:ext cx="1212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TSI (TP)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E53FF6C-581C-44F2-B696-A673E8AB8DA0}"/>
              </a:ext>
            </a:extLst>
          </p:cNvPr>
          <p:cNvGrpSpPr/>
          <p:nvPr/>
        </p:nvGrpSpPr>
        <p:grpSpPr>
          <a:xfrm>
            <a:off x="5149141" y="7231"/>
            <a:ext cx="2410534" cy="369332"/>
            <a:chOff x="5149141" y="7231"/>
            <a:chExt cx="2410534" cy="369332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D98C37E-6692-45C8-94DA-C40E9204D5B0}"/>
                </a:ext>
              </a:extLst>
            </p:cNvPr>
            <p:cNvSpPr/>
            <p:nvPr/>
          </p:nvSpPr>
          <p:spPr>
            <a:xfrm>
              <a:off x="5149141" y="116276"/>
              <a:ext cx="150219" cy="150219"/>
            </a:xfrm>
            <a:prstGeom prst="ellipse">
              <a:avLst/>
            </a:prstGeom>
            <a:noFill/>
            <a:ln w="38100">
              <a:solidFill>
                <a:srgbClr val="4848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81910B2-7690-4A74-9C07-BCAD3C6B9864}"/>
                </a:ext>
              </a:extLst>
            </p:cNvPr>
            <p:cNvSpPr txBox="1"/>
            <p:nvPr/>
          </p:nvSpPr>
          <p:spPr>
            <a:xfrm>
              <a:off x="5345757" y="7231"/>
              <a:ext cx="221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Observed TSI (TP/SD)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53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30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7</cp:revision>
  <dcterms:created xsi:type="dcterms:W3CDTF">2018-09-05T20:15:33Z</dcterms:created>
  <dcterms:modified xsi:type="dcterms:W3CDTF">2018-09-07T15:07:46Z</dcterms:modified>
</cp:coreProperties>
</file>