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10688" cy="3257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836" y="533122"/>
            <a:ext cx="6983016" cy="1134110"/>
          </a:xfrm>
        </p:spPr>
        <p:txBody>
          <a:bodyPr anchor="b"/>
          <a:lstStyle>
            <a:lvl1pPr algn="ctr">
              <a:defRPr sz="28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836" y="1710968"/>
            <a:ext cx="6983016" cy="786487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170" indent="0" algn="ctr">
              <a:buNone/>
              <a:defRPr sz="950"/>
            </a:lvl2pPr>
            <a:lvl3pPr marL="434340" indent="0" algn="ctr">
              <a:buNone/>
              <a:defRPr sz="855"/>
            </a:lvl3pPr>
            <a:lvl4pPr marL="651510" indent="0" algn="ctr">
              <a:buNone/>
              <a:defRPr sz="760"/>
            </a:lvl4pPr>
            <a:lvl5pPr marL="868680" indent="0" algn="ctr">
              <a:buNone/>
              <a:defRPr sz="760"/>
            </a:lvl5pPr>
            <a:lvl6pPr marL="1085850" indent="0" algn="ctr">
              <a:buNone/>
              <a:defRPr sz="760"/>
            </a:lvl6pPr>
            <a:lvl7pPr marL="1303020" indent="0" algn="ctr">
              <a:buNone/>
              <a:defRPr sz="760"/>
            </a:lvl7pPr>
            <a:lvl8pPr marL="1520190" indent="0" algn="ctr">
              <a:buNone/>
              <a:defRPr sz="760"/>
            </a:lvl8pPr>
            <a:lvl9pPr marL="1737360" indent="0" algn="ctr">
              <a:buNone/>
              <a:defRPr sz="7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9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961" y="173434"/>
            <a:ext cx="2007617" cy="27606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110" y="173434"/>
            <a:ext cx="5906468" cy="276062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4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261" y="812126"/>
            <a:ext cx="8030468" cy="1355050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261" y="2179995"/>
            <a:ext cx="8030468" cy="712589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17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340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51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86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585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02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19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73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2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110" y="867172"/>
            <a:ext cx="3957042" cy="20668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536" y="867172"/>
            <a:ext cx="3957042" cy="20668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5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23" y="173435"/>
            <a:ext cx="8030468" cy="6296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23" y="798553"/>
            <a:ext cx="3938857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23" y="1189911"/>
            <a:ext cx="3938857" cy="1750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3536" y="798553"/>
            <a:ext cx="3958255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3536" y="1189911"/>
            <a:ext cx="3958255" cy="1750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8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7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23" y="217170"/>
            <a:ext cx="3002939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255" y="469027"/>
            <a:ext cx="4713536" cy="2314972"/>
          </a:xfrm>
        </p:spPr>
        <p:txBody>
          <a:bodyPr/>
          <a:lstStyle>
            <a:lvl1pPr>
              <a:defRPr sz="1520"/>
            </a:lvl1pPr>
            <a:lvl2pPr>
              <a:defRPr sz="1330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323" y="977265"/>
            <a:ext cx="3002939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23" y="217170"/>
            <a:ext cx="3002939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255" y="469027"/>
            <a:ext cx="4713536" cy="2314972"/>
          </a:xfrm>
        </p:spPr>
        <p:txBody>
          <a:bodyPr anchor="t"/>
          <a:lstStyle>
            <a:lvl1pPr marL="0" indent="0">
              <a:buNone/>
              <a:defRPr sz="1520"/>
            </a:lvl1pPr>
            <a:lvl2pPr marL="217170" indent="0">
              <a:buNone/>
              <a:defRPr sz="1330"/>
            </a:lvl2pPr>
            <a:lvl3pPr marL="434340" indent="0">
              <a:buNone/>
              <a:defRPr sz="1140"/>
            </a:lvl3pPr>
            <a:lvl4pPr marL="651510" indent="0">
              <a:buNone/>
              <a:defRPr sz="950"/>
            </a:lvl4pPr>
            <a:lvl5pPr marL="868680" indent="0">
              <a:buNone/>
              <a:defRPr sz="950"/>
            </a:lvl5pPr>
            <a:lvl6pPr marL="1085850" indent="0">
              <a:buNone/>
              <a:defRPr sz="950"/>
            </a:lvl6pPr>
            <a:lvl7pPr marL="1303020" indent="0">
              <a:buNone/>
              <a:defRPr sz="950"/>
            </a:lvl7pPr>
            <a:lvl8pPr marL="1520190" indent="0">
              <a:buNone/>
              <a:defRPr sz="950"/>
            </a:lvl8pPr>
            <a:lvl9pPr marL="1737360" indent="0">
              <a:buNone/>
              <a:defRPr sz="9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323" y="977265"/>
            <a:ext cx="3002939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1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110" y="173435"/>
            <a:ext cx="8030468" cy="629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110" y="867172"/>
            <a:ext cx="8030468" cy="2066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110" y="3019267"/>
            <a:ext cx="2094905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5FB2-37EE-4F24-B9A2-7376A3DBBC9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166" y="3019267"/>
            <a:ext cx="3142357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5673" y="3019267"/>
            <a:ext cx="2094905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39DA-D55A-4C0A-B960-15EBBA340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5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4340" rtl="0" eaLnBrk="1" latinLnBrk="0" hangingPunct="1">
        <a:lnSpc>
          <a:spcPct val="90000"/>
        </a:lnSpc>
        <a:spcBef>
          <a:spcPct val="0"/>
        </a:spcBef>
        <a:buNone/>
        <a:defRPr sz="20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585" indent="-108585" algn="l" defTabSz="43434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0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09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26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160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594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17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34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585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02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19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736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583276-BAD6-43D8-BA90-325E30E64FD8}"/>
              </a:ext>
            </a:extLst>
          </p:cNvPr>
          <p:cNvSpPr txBox="1"/>
          <p:nvPr/>
        </p:nvSpPr>
        <p:spPr>
          <a:xfrm>
            <a:off x="4873688" y="272053"/>
            <a:ext cx="18884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sources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ADA4C0-DF65-4CE8-A3C0-E0E509F86D1B}"/>
              </a:ext>
            </a:extLst>
          </p:cNvPr>
          <p:cNvSpPr txBox="1"/>
          <p:nvPr/>
        </p:nvSpPr>
        <p:spPr>
          <a:xfrm>
            <a:off x="5279136" y="2010251"/>
            <a:ext cx="19639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Non-point sources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01630C-C6F0-4EBA-8249-7115F944D926}"/>
              </a:ext>
            </a:extLst>
          </p:cNvPr>
          <p:cNvSpPr txBox="1"/>
          <p:nvPr/>
        </p:nvSpPr>
        <p:spPr>
          <a:xfrm>
            <a:off x="2898636" y="272053"/>
            <a:ext cx="15107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2D4EA61-37BD-4B30-8B65-579E86DA6A73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409361" y="456719"/>
            <a:ext cx="4643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427F574-09FD-41FA-9FDE-70AFEA0E0B4D}"/>
              </a:ext>
            </a:extLst>
          </p:cNvPr>
          <p:cNvSpPr txBox="1"/>
          <p:nvPr/>
        </p:nvSpPr>
        <p:spPr>
          <a:xfrm>
            <a:off x="2907313" y="1542230"/>
            <a:ext cx="20463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component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4BF629-F1CB-4B02-9F9D-A14BB2724076}"/>
              </a:ext>
            </a:extLst>
          </p:cNvPr>
          <p:cNvSpPr txBox="1"/>
          <p:nvPr/>
        </p:nvSpPr>
        <p:spPr>
          <a:xfrm>
            <a:off x="2548595" y="2545193"/>
            <a:ext cx="24339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Non-explicit component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26016C-1C84-4E40-8E33-175BCBFF1B1A}"/>
              </a:ext>
            </a:extLst>
          </p:cNvPr>
          <p:cNvGrpSpPr/>
          <p:nvPr/>
        </p:nvGrpSpPr>
        <p:grpSpPr>
          <a:xfrm>
            <a:off x="46920" y="973264"/>
            <a:ext cx="2501674" cy="1448921"/>
            <a:chOff x="958031" y="2756211"/>
            <a:chExt cx="2384557" cy="144892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089B5D-8DF9-49F2-95BD-6739FB1D002F}"/>
                </a:ext>
              </a:extLst>
            </p:cNvPr>
            <p:cNvSpPr/>
            <p:nvPr/>
          </p:nvSpPr>
          <p:spPr>
            <a:xfrm>
              <a:off x="958031" y="2756211"/>
              <a:ext cx="2384557" cy="1448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579C04F-1153-4559-8EB0-AF912183008D}"/>
                </a:ext>
              </a:extLst>
            </p:cNvPr>
            <p:cNvSpPr txBox="1"/>
            <p:nvPr/>
          </p:nvSpPr>
          <p:spPr>
            <a:xfrm>
              <a:off x="1334516" y="2756211"/>
              <a:ext cx="1636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Fertilizer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BD9BA0-708C-48BA-865B-7B670DB8894E}"/>
                </a:ext>
              </a:extLst>
            </p:cNvPr>
            <p:cNvSpPr txBox="1"/>
            <p:nvPr/>
          </p:nvSpPr>
          <p:spPr>
            <a:xfrm>
              <a:off x="1334516" y="3125543"/>
              <a:ext cx="1636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 waste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258C495-CEA0-42CC-B36B-42FA529B426C}"/>
                </a:ext>
              </a:extLst>
            </p:cNvPr>
            <p:cNvSpPr txBox="1"/>
            <p:nvPr/>
          </p:nvSpPr>
          <p:spPr>
            <a:xfrm>
              <a:off x="1010505" y="3468550"/>
              <a:ext cx="2297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Fixation &amp; Deposition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CB37F68-337C-41DF-9C4A-C4C9D986DCBD}"/>
                </a:ext>
              </a:extLst>
            </p:cNvPr>
            <p:cNvSpPr txBox="1"/>
            <p:nvPr/>
          </p:nvSpPr>
          <p:spPr>
            <a:xfrm>
              <a:off x="1334516" y="3835800"/>
              <a:ext cx="1636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Crop need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0009DDC8-7B7D-4207-8F04-854CBE07DC6C}"/>
              </a:ext>
            </a:extLst>
          </p:cNvPr>
          <p:cNvSpPr/>
          <p:nvPr/>
        </p:nvSpPr>
        <p:spPr>
          <a:xfrm>
            <a:off x="5040443" y="1697725"/>
            <a:ext cx="184066" cy="1025534"/>
          </a:xfrm>
          <a:prstGeom prst="rightBrac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56E484B6-7007-4072-A22A-92099369F3CD}"/>
              </a:ext>
            </a:extLst>
          </p:cNvPr>
          <p:cNvSpPr/>
          <p:nvPr/>
        </p:nvSpPr>
        <p:spPr>
          <a:xfrm>
            <a:off x="2633239" y="1073499"/>
            <a:ext cx="184066" cy="1276857"/>
          </a:xfrm>
          <a:prstGeom prst="rightBrac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43E559-921F-4F4A-8367-2100469BC119}"/>
              </a:ext>
            </a:extLst>
          </p:cNvPr>
          <p:cNvSpPr txBox="1"/>
          <p:nvPr/>
        </p:nvSpPr>
        <p:spPr>
          <a:xfrm>
            <a:off x="7736464" y="1172898"/>
            <a:ext cx="15107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Waterbody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3F3A51E-B939-4F57-83FA-8A4EAF0BB196}"/>
              </a:ext>
            </a:extLst>
          </p:cNvPr>
          <p:cNvCxnSpPr>
            <a:stCxn id="4" idx="3"/>
            <a:endCxn id="23" idx="0"/>
          </p:cNvCxnSpPr>
          <p:nvPr/>
        </p:nvCxnSpPr>
        <p:spPr>
          <a:xfrm>
            <a:off x="6762095" y="456719"/>
            <a:ext cx="1729732" cy="7161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57385FAF-DAA5-4D39-A8F0-B1146DE755D5}"/>
              </a:ext>
            </a:extLst>
          </p:cNvPr>
          <p:cNvCxnSpPr>
            <a:stCxn id="5" idx="3"/>
            <a:endCxn id="23" idx="2"/>
          </p:cNvCxnSpPr>
          <p:nvPr/>
        </p:nvCxnSpPr>
        <p:spPr>
          <a:xfrm flipV="1">
            <a:off x="7243079" y="1542230"/>
            <a:ext cx="1248748" cy="6526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62AE1B2-B004-4F4E-B422-146F8ED350B0}"/>
              </a:ext>
            </a:extLst>
          </p:cNvPr>
          <p:cNvSpPr txBox="1"/>
          <p:nvPr/>
        </p:nvSpPr>
        <p:spPr>
          <a:xfrm>
            <a:off x="7005275" y="2155766"/>
            <a:ext cx="163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C2FBD9-8651-4089-BC81-403418510EA3}"/>
              </a:ext>
            </a:extLst>
          </p:cNvPr>
          <p:cNvSpPr txBox="1"/>
          <p:nvPr/>
        </p:nvSpPr>
        <p:spPr>
          <a:xfrm>
            <a:off x="6767471" y="170387"/>
            <a:ext cx="1633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2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20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6</cp:revision>
  <dcterms:created xsi:type="dcterms:W3CDTF">2018-09-10T14:40:38Z</dcterms:created>
  <dcterms:modified xsi:type="dcterms:W3CDTF">2019-04-05T20:43:20Z</dcterms:modified>
</cp:coreProperties>
</file>