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7559675" cy="5776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79"/>
  </p:normalViewPr>
  <p:slideViewPr>
    <p:cSldViewPr snapToGrid="0">
      <p:cViewPr varScale="1">
        <p:scale>
          <a:sx n="124" d="100"/>
          <a:sy n="124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945435"/>
            <a:ext cx="6425724" cy="201122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034217"/>
            <a:ext cx="5669756" cy="139475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07567"/>
            <a:ext cx="1630055" cy="48956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07567"/>
            <a:ext cx="4795669" cy="489566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3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440218"/>
            <a:ext cx="6520220" cy="2403035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865987"/>
            <a:ext cx="6520220" cy="126369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537836"/>
            <a:ext cx="3212862" cy="3665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537836"/>
            <a:ext cx="3212862" cy="3665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7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07568"/>
            <a:ext cx="6520220" cy="1116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416147"/>
            <a:ext cx="3198096" cy="69403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110178"/>
            <a:ext cx="3198096" cy="31037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416147"/>
            <a:ext cx="3213847" cy="69403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110178"/>
            <a:ext cx="3213847" cy="310375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6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5128"/>
            <a:ext cx="2438192" cy="13479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31770"/>
            <a:ext cx="3827085" cy="4105353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33074"/>
            <a:ext cx="2438192" cy="321073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5128"/>
            <a:ext cx="2438192" cy="13479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31770"/>
            <a:ext cx="3827085" cy="4105353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733074"/>
            <a:ext cx="2438192" cy="321073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07568"/>
            <a:ext cx="6520220" cy="11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537836"/>
            <a:ext cx="6520220" cy="366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354344"/>
            <a:ext cx="1700927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72BA-5439-4E34-AC39-DC5C58598C2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354344"/>
            <a:ext cx="2551390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354344"/>
            <a:ext cx="1700927" cy="307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208E-562D-47CC-9E61-12D3955A4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57B90-F700-48C1-8C35-5B2F656A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0" y="376722"/>
            <a:ext cx="3241119" cy="10796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2E329-EBB5-4991-B330-47172F8D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2" y="1600722"/>
            <a:ext cx="3241116" cy="10796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09E0B-F695-4359-AC0A-D1A61E6E4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2" y="2896722"/>
            <a:ext cx="3241116" cy="1079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BB41C-1357-467E-A14B-0E314158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2" y="4118966"/>
            <a:ext cx="3241116" cy="1079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DB16D-26AF-4486-ABD5-2F50E33A5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57" y="376722"/>
            <a:ext cx="3241116" cy="1079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F48F2-743B-444A-A8F1-7894B00D5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6" y="1600722"/>
            <a:ext cx="3241116" cy="10796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56A17-E6CB-42B3-BE32-5F8B6DA13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6" y="2896722"/>
            <a:ext cx="3241116" cy="10796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6DF9F5-E97E-4D00-AA8B-F410B6D8F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6" y="4120722"/>
            <a:ext cx="3241116" cy="107969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9A2E53-0938-4A13-B753-B849BD23B064}"/>
              </a:ext>
            </a:extLst>
          </p:cNvPr>
          <p:cNvGrpSpPr/>
          <p:nvPr/>
        </p:nvGrpSpPr>
        <p:grpSpPr>
          <a:xfrm>
            <a:off x="1012790" y="144000"/>
            <a:ext cx="2605618" cy="255046"/>
            <a:chOff x="14935470" y="26667175"/>
            <a:chExt cx="2605618" cy="2550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9686181-1E08-44D6-A903-7DC216AEBD28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051345-40D4-4918-BBE4-B9280AA018F4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518D80-23ED-467B-AD69-34778224588F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10167-8081-40D9-8085-FF6679B419C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FD45A-AE10-45D5-AA73-7CA807B01F33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3F63D1-2AC0-4129-9822-09E2C4CB7FEF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17DD16-EC44-47E0-98A1-2AABD24B5A4A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E636E2-50BA-4648-BB02-EBA45910E663}"/>
              </a:ext>
            </a:extLst>
          </p:cNvPr>
          <p:cNvGrpSpPr/>
          <p:nvPr/>
        </p:nvGrpSpPr>
        <p:grpSpPr>
          <a:xfrm>
            <a:off x="4376548" y="145461"/>
            <a:ext cx="2605618" cy="255046"/>
            <a:chOff x="14935470" y="26667175"/>
            <a:chExt cx="2605618" cy="2550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6A86D0-497A-432B-B48C-DEFF1B0DB763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72A0F4-EDC6-46EA-A140-F10FC5282C77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DCFB2D-B205-4118-897F-069F82DDFF5A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3095F9-8572-425E-A3F7-58389136987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2B90AF-9790-4879-A4C1-1918D466690F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8A5DA9-B1AE-4F67-9D4F-4327198573CE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5BEDA1-50A5-4089-9ADE-C0A4350A28A7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7F67B-EAF2-40C9-A813-865CBC9DE4F0}"/>
              </a:ext>
            </a:extLst>
          </p:cNvPr>
          <p:cNvSpPr txBox="1"/>
          <p:nvPr/>
        </p:nvSpPr>
        <p:spPr>
          <a:xfrm rot="16200000">
            <a:off x="-2269026" y="2703788"/>
            <a:ext cx="57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Average Concentration of </a:t>
            </a:r>
            <a:r>
              <a:rPr lang="en-US" altLang="zh-CN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Chl</a:t>
            </a: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-a under 0.5 meter  (mg/m</a:t>
            </a:r>
            <a:r>
              <a:rPr lang="en-US" altLang="zh-CN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7FB66-23A6-411F-84BF-68BCC8B38E5E}"/>
              </a:ext>
            </a:extLst>
          </p:cNvPr>
          <p:cNvSpPr txBox="1"/>
          <p:nvPr/>
        </p:nvSpPr>
        <p:spPr>
          <a:xfrm>
            <a:off x="1619480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097AF1-BE35-46CE-8EF8-1213389B2A44}"/>
              </a:ext>
            </a:extLst>
          </p:cNvPr>
          <p:cNvSpPr txBox="1"/>
          <p:nvPr/>
        </p:nvSpPr>
        <p:spPr>
          <a:xfrm>
            <a:off x="1620000" y="261140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C952B9-C334-4A54-844B-8B2A16D15EEF}"/>
              </a:ext>
            </a:extLst>
          </p:cNvPr>
          <p:cNvSpPr txBox="1"/>
          <p:nvPr/>
        </p:nvSpPr>
        <p:spPr>
          <a:xfrm>
            <a:off x="1620000" y="38526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(III)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D60DBA-32EB-4817-8221-13AC28113990}"/>
              </a:ext>
            </a:extLst>
          </p:cNvPr>
          <p:cNvSpPr txBox="1"/>
          <p:nvPr/>
        </p:nvSpPr>
        <p:spPr>
          <a:xfrm>
            <a:off x="1620000" y="5091371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(IV)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85A47F-EB75-4ED0-9DD4-8A0ACC9850F4}"/>
              </a:ext>
            </a:extLst>
          </p:cNvPr>
          <p:cNvSpPr txBox="1"/>
          <p:nvPr/>
        </p:nvSpPr>
        <p:spPr>
          <a:xfrm>
            <a:off x="4908851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B811F-E00D-460E-ADB7-B27BB501CD69}"/>
              </a:ext>
            </a:extLst>
          </p:cNvPr>
          <p:cNvSpPr txBox="1"/>
          <p:nvPr/>
        </p:nvSpPr>
        <p:spPr>
          <a:xfrm>
            <a:off x="4910400" y="2610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9C3AB7-4BB2-4713-AEA0-D8EBCF6F65A3}"/>
              </a:ext>
            </a:extLst>
          </p:cNvPr>
          <p:cNvSpPr txBox="1"/>
          <p:nvPr/>
        </p:nvSpPr>
        <p:spPr>
          <a:xfrm>
            <a:off x="4910400" y="385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EFD3E7-45C9-4B23-8262-083A80B1DA71}"/>
              </a:ext>
            </a:extLst>
          </p:cNvPr>
          <p:cNvSpPr txBox="1"/>
          <p:nvPr/>
        </p:nvSpPr>
        <p:spPr>
          <a:xfrm>
            <a:off x="4910400" y="50904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(VIII)</a:t>
            </a:r>
          </a:p>
        </p:txBody>
      </p:sp>
    </p:spTree>
    <p:extLst>
      <p:ext uri="{BB962C8B-B14F-4D97-AF65-F5344CB8AC3E}">
        <p14:creationId xmlns:p14="http://schemas.microsoft.com/office/powerpoint/2010/main" val="99953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57B90-F700-48C1-8C35-5B2F656A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4" y="376722"/>
            <a:ext cx="3241116" cy="10796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2E329-EBB5-4991-B330-47172F8D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6" y="1600722"/>
            <a:ext cx="3241113" cy="10796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09E0B-F695-4359-AC0A-D1A61E6E4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6" y="2896722"/>
            <a:ext cx="3241113" cy="1079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BB41C-1357-467E-A14B-0E314158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6" y="4118966"/>
            <a:ext cx="3241113" cy="1079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DB16D-26AF-4486-ABD5-2F50E33A5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20" y="376722"/>
            <a:ext cx="3241116" cy="1079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F48F2-743B-444A-A8F1-7894B00D5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30" y="1600722"/>
            <a:ext cx="3241113" cy="10796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56A17-E6CB-42B3-BE32-5F8B6DA13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30" y="2896722"/>
            <a:ext cx="3241113" cy="10796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6DF9F5-E97E-4D00-AA8B-F410B6D8F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30" y="4120722"/>
            <a:ext cx="3241113" cy="107969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9A2E53-0938-4A13-B753-B849BD23B064}"/>
              </a:ext>
            </a:extLst>
          </p:cNvPr>
          <p:cNvGrpSpPr/>
          <p:nvPr/>
        </p:nvGrpSpPr>
        <p:grpSpPr>
          <a:xfrm>
            <a:off x="692753" y="144000"/>
            <a:ext cx="2605618" cy="255046"/>
            <a:chOff x="14935470" y="26667175"/>
            <a:chExt cx="2605618" cy="2550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9686181-1E08-44D6-A903-7DC216AEBD28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051345-40D4-4918-BBE4-B9280AA018F4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518D80-23ED-467B-AD69-34778224588F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10167-8081-40D9-8085-FF6679B419C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FD45A-AE10-45D5-AA73-7CA807B01F33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3F63D1-2AC0-4129-9822-09E2C4CB7FEF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17DD16-EC44-47E0-98A1-2AABD24B5A4A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E636E2-50BA-4648-BB02-EBA45910E663}"/>
              </a:ext>
            </a:extLst>
          </p:cNvPr>
          <p:cNvGrpSpPr/>
          <p:nvPr/>
        </p:nvGrpSpPr>
        <p:grpSpPr>
          <a:xfrm>
            <a:off x="4056511" y="145461"/>
            <a:ext cx="2605618" cy="255046"/>
            <a:chOff x="14935470" y="26667175"/>
            <a:chExt cx="2605618" cy="2550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6A86D0-497A-432B-B48C-DEFF1B0DB763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72A0F4-EDC6-46EA-A140-F10FC5282C77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DCFB2D-B205-4118-897F-069F82DDFF5A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3095F9-8572-425E-A3F7-58389136987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2B90AF-9790-4879-A4C1-1918D466690F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8A5DA9-B1AE-4F67-9D4F-4327198573CE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5BEDA1-50A5-4089-9ADE-C0A4350A28A7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7F67B-EAF2-40C9-A813-865CBC9DE4F0}"/>
              </a:ext>
            </a:extLst>
          </p:cNvPr>
          <p:cNvSpPr txBox="1"/>
          <p:nvPr/>
        </p:nvSpPr>
        <p:spPr>
          <a:xfrm rot="16200000">
            <a:off x="-2656586" y="2703790"/>
            <a:ext cx="57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Depth (m)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7FB66-23A6-411F-84BF-68BCC8B38E5E}"/>
              </a:ext>
            </a:extLst>
          </p:cNvPr>
          <p:cNvSpPr txBox="1"/>
          <p:nvPr/>
        </p:nvSpPr>
        <p:spPr>
          <a:xfrm>
            <a:off x="1299443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097AF1-BE35-46CE-8EF8-1213389B2A44}"/>
              </a:ext>
            </a:extLst>
          </p:cNvPr>
          <p:cNvSpPr txBox="1"/>
          <p:nvPr/>
        </p:nvSpPr>
        <p:spPr>
          <a:xfrm>
            <a:off x="1299963" y="261140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C952B9-C334-4A54-844B-8B2A16D15EEF}"/>
              </a:ext>
            </a:extLst>
          </p:cNvPr>
          <p:cNvSpPr txBox="1"/>
          <p:nvPr/>
        </p:nvSpPr>
        <p:spPr>
          <a:xfrm>
            <a:off x="1299963" y="38526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(III)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D60DBA-32EB-4817-8221-13AC28113990}"/>
              </a:ext>
            </a:extLst>
          </p:cNvPr>
          <p:cNvSpPr txBox="1"/>
          <p:nvPr/>
        </p:nvSpPr>
        <p:spPr>
          <a:xfrm>
            <a:off x="1299963" y="5091371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(IV)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85A47F-EB75-4ED0-9DD4-8A0ACC9850F4}"/>
              </a:ext>
            </a:extLst>
          </p:cNvPr>
          <p:cNvSpPr txBox="1"/>
          <p:nvPr/>
        </p:nvSpPr>
        <p:spPr>
          <a:xfrm>
            <a:off x="4588814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B811F-E00D-460E-ADB7-B27BB501CD69}"/>
              </a:ext>
            </a:extLst>
          </p:cNvPr>
          <p:cNvSpPr txBox="1"/>
          <p:nvPr/>
        </p:nvSpPr>
        <p:spPr>
          <a:xfrm>
            <a:off x="4590363" y="2610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9C3AB7-4BB2-4713-AEA0-D8EBCF6F65A3}"/>
              </a:ext>
            </a:extLst>
          </p:cNvPr>
          <p:cNvSpPr txBox="1"/>
          <p:nvPr/>
        </p:nvSpPr>
        <p:spPr>
          <a:xfrm>
            <a:off x="4590363" y="385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EFD3E7-45C9-4B23-8262-083A80B1DA71}"/>
              </a:ext>
            </a:extLst>
          </p:cNvPr>
          <p:cNvSpPr txBox="1"/>
          <p:nvPr/>
        </p:nvSpPr>
        <p:spPr>
          <a:xfrm>
            <a:off x="4590363" y="50904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(VIII)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BDB9A96-46AC-4820-AF5E-CC35324A68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07" y="708050"/>
            <a:ext cx="815203" cy="412723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63CE885-5BA5-453E-9015-F21DF704DD70}"/>
              </a:ext>
            </a:extLst>
          </p:cNvPr>
          <p:cNvSpPr txBox="1"/>
          <p:nvPr/>
        </p:nvSpPr>
        <p:spPr>
          <a:xfrm>
            <a:off x="6658631" y="437994"/>
            <a:ext cx="104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mg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chl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-a/m</a:t>
            </a:r>
            <a:r>
              <a:rPr lang="en-US" sz="1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37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257B90-F700-48C1-8C35-5B2F656A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" y="376722"/>
            <a:ext cx="3241116" cy="10796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2E329-EBB5-4991-B330-47172F8D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3" y="1600722"/>
            <a:ext cx="3241113" cy="10796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09E0B-F695-4359-AC0A-D1A61E6E4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3" y="2896722"/>
            <a:ext cx="3241113" cy="1079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BB41C-1357-467E-A14B-0E314158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3" y="4118966"/>
            <a:ext cx="3241113" cy="1079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DB16D-26AF-4486-ABD5-2F50E33A5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57" y="376722"/>
            <a:ext cx="3241116" cy="1079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F48F2-743B-444A-A8F1-7894B00D5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7" y="1600722"/>
            <a:ext cx="3241113" cy="10796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56A17-E6CB-42B3-BE32-5F8B6DA13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7" y="2896722"/>
            <a:ext cx="3241113" cy="10796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6DF9F5-E97E-4D00-AA8B-F410B6D8F6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7" y="4120722"/>
            <a:ext cx="3241113" cy="107969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9A2E53-0938-4A13-B753-B849BD23B064}"/>
              </a:ext>
            </a:extLst>
          </p:cNvPr>
          <p:cNvGrpSpPr/>
          <p:nvPr/>
        </p:nvGrpSpPr>
        <p:grpSpPr>
          <a:xfrm>
            <a:off x="1012790" y="144000"/>
            <a:ext cx="2605618" cy="255046"/>
            <a:chOff x="14935470" y="26667175"/>
            <a:chExt cx="2605618" cy="2550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9686181-1E08-44D6-A903-7DC216AEBD28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051345-40D4-4918-BBE4-B9280AA018F4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518D80-23ED-467B-AD69-34778224588F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10167-8081-40D9-8085-FF6679B419C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FD45A-AE10-45D5-AA73-7CA807B01F33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3F63D1-2AC0-4129-9822-09E2C4CB7FEF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17DD16-EC44-47E0-98A1-2AABD24B5A4A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E636E2-50BA-4648-BB02-EBA45910E663}"/>
              </a:ext>
            </a:extLst>
          </p:cNvPr>
          <p:cNvGrpSpPr/>
          <p:nvPr/>
        </p:nvGrpSpPr>
        <p:grpSpPr>
          <a:xfrm>
            <a:off x="4376548" y="145461"/>
            <a:ext cx="2605618" cy="255046"/>
            <a:chOff x="14935470" y="26667175"/>
            <a:chExt cx="2605618" cy="2550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6A86D0-497A-432B-B48C-DEFF1B0DB763}"/>
                </a:ext>
              </a:extLst>
            </p:cNvPr>
            <p:cNvSpPr txBox="1"/>
            <p:nvPr/>
          </p:nvSpPr>
          <p:spPr>
            <a:xfrm rot="19800000">
              <a:off x="14935470" y="26667175"/>
              <a:ext cx="4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Apr.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72A0F4-EDC6-46EA-A140-F10FC5282C77}"/>
                </a:ext>
              </a:extLst>
            </p:cNvPr>
            <p:cNvSpPr txBox="1"/>
            <p:nvPr/>
          </p:nvSpPr>
          <p:spPr>
            <a:xfrm rot="19800000">
              <a:off x="15310546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May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DCFB2D-B205-4118-897F-069F82DDFF5A}"/>
                </a:ext>
              </a:extLst>
            </p:cNvPr>
            <p:cNvSpPr txBox="1"/>
            <p:nvPr/>
          </p:nvSpPr>
          <p:spPr>
            <a:xfrm rot="19800000">
              <a:off x="1568191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Jun.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3095F9-8572-425E-A3F7-58389136987C}"/>
                </a:ext>
              </a:extLst>
            </p:cNvPr>
            <p:cNvSpPr txBox="1"/>
            <p:nvPr/>
          </p:nvSpPr>
          <p:spPr>
            <a:xfrm rot="19800000">
              <a:off x="16046159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Jul.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2B90AF-9790-4879-A4C1-1918D466690F}"/>
                </a:ext>
              </a:extLst>
            </p:cNvPr>
            <p:cNvSpPr txBox="1"/>
            <p:nvPr/>
          </p:nvSpPr>
          <p:spPr>
            <a:xfrm rot="19800000">
              <a:off x="16423292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Aug.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8A5DA9-B1AE-4F67-9D4F-4327198573CE}"/>
                </a:ext>
              </a:extLst>
            </p:cNvPr>
            <p:cNvSpPr txBox="1"/>
            <p:nvPr/>
          </p:nvSpPr>
          <p:spPr>
            <a:xfrm rot="19800000">
              <a:off x="16761653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Sep.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5BEDA1-50A5-4089-9ADE-C0A4350A28A7}"/>
                </a:ext>
              </a:extLst>
            </p:cNvPr>
            <p:cNvSpPr txBox="1"/>
            <p:nvPr/>
          </p:nvSpPr>
          <p:spPr>
            <a:xfrm rot="19800000">
              <a:off x="17115310" y="26676000"/>
              <a:ext cx="425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Oct.</a:t>
              </a:r>
              <a:endParaRPr lang="zh-CN" altLang="en-US" sz="1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7F67B-EAF2-40C9-A813-865CBC9DE4F0}"/>
              </a:ext>
            </a:extLst>
          </p:cNvPr>
          <p:cNvSpPr txBox="1"/>
          <p:nvPr/>
        </p:nvSpPr>
        <p:spPr>
          <a:xfrm rot="16200000">
            <a:off x="-2269026" y="2703788"/>
            <a:ext cx="57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Average Concentration of </a:t>
            </a:r>
            <a:r>
              <a:rPr lang="en-US" altLang="zh-CN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Chl</a:t>
            </a: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-a under 0.5 meter  (mg/m</a:t>
            </a:r>
            <a:r>
              <a:rPr lang="en-US" altLang="zh-CN" baseline="30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7FB66-23A6-411F-84BF-68BCC8B38E5E}"/>
              </a:ext>
            </a:extLst>
          </p:cNvPr>
          <p:cNvSpPr txBox="1"/>
          <p:nvPr/>
        </p:nvSpPr>
        <p:spPr>
          <a:xfrm>
            <a:off x="1619480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097AF1-BE35-46CE-8EF8-1213389B2A44}"/>
              </a:ext>
            </a:extLst>
          </p:cNvPr>
          <p:cNvSpPr txBox="1"/>
          <p:nvPr/>
        </p:nvSpPr>
        <p:spPr>
          <a:xfrm>
            <a:off x="1620000" y="261140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C952B9-C334-4A54-844B-8B2A16D15EEF}"/>
              </a:ext>
            </a:extLst>
          </p:cNvPr>
          <p:cNvSpPr txBox="1"/>
          <p:nvPr/>
        </p:nvSpPr>
        <p:spPr>
          <a:xfrm>
            <a:off x="1620000" y="38526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(III)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D60DBA-32EB-4817-8221-13AC28113990}"/>
              </a:ext>
            </a:extLst>
          </p:cNvPr>
          <p:cNvSpPr txBox="1"/>
          <p:nvPr/>
        </p:nvSpPr>
        <p:spPr>
          <a:xfrm>
            <a:off x="1620000" y="5091371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(IV)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85A47F-EB75-4ED0-9DD4-8A0ACC9850F4}"/>
              </a:ext>
            </a:extLst>
          </p:cNvPr>
          <p:cNvSpPr txBox="1"/>
          <p:nvPr/>
        </p:nvSpPr>
        <p:spPr>
          <a:xfrm>
            <a:off x="4908851" y="133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B811F-E00D-460E-ADB7-B27BB501CD69}"/>
              </a:ext>
            </a:extLst>
          </p:cNvPr>
          <p:cNvSpPr txBox="1"/>
          <p:nvPr/>
        </p:nvSpPr>
        <p:spPr>
          <a:xfrm>
            <a:off x="4910400" y="2610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9C3AB7-4BB2-4713-AEA0-D8EBCF6F65A3}"/>
              </a:ext>
            </a:extLst>
          </p:cNvPr>
          <p:cNvSpPr txBox="1"/>
          <p:nvPr/>
        </p:nvSpPr>
        <p:spPr>
          <a:xfrm>
            <a:off x="4910400" y="38520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EFD3E7-45C9-4B23-8262-083A80B1DA71}"/>
              </a:ext>
            </a:extLst>
          </p:cNvPr>
          <p:cNvSpPr txBox="1"/>
          <p:nvPr/>
        </p:nvSpPr>
        <p:spPr>
          <a:xfrm>
            <a:off x="4910400" y="50904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(VIII)</a:t>
            </a:r>
          </a:p>
        </p:txBody>
      </p:sp>
    </p:spTree>
    <p:extLst>
      <p:ext uri="{BB962C8B-B14F-4D97-AF65-F5344CB8AC3E}">
        <p14:creationId xmlns:p14="http://schemas.microsoft.com/office/powerpoint/2010/main" val="3495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B4F982-A638-CB4A-8F22-F556629BB672}"/>
              </a:ext>
            </a:extLst>
          </p:cNvPr>
          <p:cNvGrpSpPr/>
          <p:nvPr/>
        </p:nvGrpSpPr>
        <p:grpSpPr>
          <a:xfrm>
            <a:off x="434765" y="-3"/>
            <a:ext cx="6864602" cy="5776914"/>
            <a:chOff x="434765" y="-3"/>
            <a:chExt cx="6864602" cy="57769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F257B90-F700-48C1-8C35-5B2F656A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93" y="376722"/>
              <a:ext cx="3239091" cy="107969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12E329-EBB5-4991-B330-47172F8D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95" y="1600722"/>
              <a:ext cx="3239088" cy="10796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2609E0B-F695-4359-AC0A-D1A61E6E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95" y="2896722"/>
              <a:ext cx="3239088" cy="107969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31BB41C-1357-467E-A14B-0E314158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95" y="4118966"/>
              <a:ext cx="3239088" cy="10796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BDB16D-26AF-4486-ABD5-2F50E33A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271" y="376722"/>
              <a:ext cx="3239088" cy="107969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4F48F2-743B-444A-A8F1-7894B00D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279" y="1600722"/>
              <a:ext cx="3239088" cy="107969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0156A17-E6CB-42B3-BE32-5F8B6DA1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279" y="2896722"/>
              <a:ext cx="3239088" cy="10796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6DF9F5-E97E-4D00-AA8B-F410B6D8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279" y="4120722"/>
              <a:ext cx="3239088" cy="1079696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A9A2E53-0938-4A13-B753-B849BD23B064}"/>
                </a:ext>
              </a:extLst>
            </p:cNvPr>
            <p:cNvGrpSpPr/>
            <p:nvPr/>
          </p:nvGrpSpPr>
          <p:grpSpPr>
            <a:xfrm>
              <a:off x="1012790" y="144000"/>
              <a:ext cx="2605618" cy="255046"/>
              <a:chOff x="14935470" y="26667175"/>
              <a:chExt cx="2605618" cy="25504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686181-1E08-44D6-A903-7DC216AEBD28}"/>
                  </a:ext>
                </a:extLst>
              </p:cNvPr>
              <p:cNvSpPr txBox="1"/>
              <p:nvPr/>
            </p:nvSpPr>
            <p:spPr>
              <a:xfrm rot="19800000">
                <a:off x="14935470" y="26667175"/>
                <a:ext cx="42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Apr.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9051345-40D4-4918-BBE4-B9280AA018F4}"/>
                  </a:ext>
                </a:extLst>
              </p:cNvPr>
              <p:cNvSpPr txBox="1"/>
              <p:nvPr/>
            </p:nvSpPr>
            <p:spPr>
              <a:xfrm rot="19800000">
                <a:off x="15310546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May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518D80-23ED-467B-AD69-34778224588F}"/>
                  </a:ext>
                </a:extLst>
              </p:cNvPr>
              <p:cNvSpPr txBox="1"/>
              <p:nvPr/>
            </p:nvSpPr>
            <p:spPr>
              <a:xfrm rot="19800000">
                <a:off x="1568191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Jun.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410167-8081-40D9-8085-FF6679B419CC}"/>
                  </a:ext>
                </a:extLst>
              </p:cNvPr>
              <p:cNvSpPr txBox="1"/>
              <p:nvPr/>
            </p:nvSpPr>
            <p:spPr>
              <a:xfrm rot="19800000">
                <a:off x="16046159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Jul.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4FD45A-AE10-45D5-AA73-7CA807B01F33}"/>
                  </a:ext>
                </a:extLst>
              </p:cNvPr>
              <p:cNvSpPr txBox="1"/>
              <p:nvPr/>
            </p:nvSpPr>
            <p:spPr>
              <a:xfrm rot="19800000">
                <a:off x="16423292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Aug.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3F63D1-2AC0-4129-9822-09E2C4CB7FEF}"/>
                  </a:ext>
                </a:extLst>
              </p:cNvPr>
              <p:cNvSpPr txBox="1"/>
              <p:nvPr/>
            </p:nvSpPr>
            <p:spPr>
              <a:xfrm rot="19800000">
                <a:off x="1676165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Sep.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17DD16-EC44-47E0-98A1-2AABD24B5A4A}"/>
                  </a:ext>
                </a:extLst>
              </p:cNvPr>
              <p:cNvSpPr txBox="1"/>
              <p:nvPr/>
            </p:nvSpPr>
            <p:spPr>
              <a:xfrm rot="19800000">
                <a:off x="17115310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Oct.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BE636E2-50BA-4648-BB02-EBA45910E663}"/>
                </a:ext>
              </a:extLst>
            </p:cNvPr>
            <p:cNvGrpSpPr/>
            <p:nvPr/>
          </p:nvGrpSpPr>
          <p:grpSpPr>
            <a:xfrm>
              <a:off x="4376548" y="145461"/>
              <a:ext cx="2605618" cy="255046"/>
              <a:chOff x="14935470" y="26667175"/>
              <a:chExt cx="2605618" cy="255046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6A86D0-497A-432B-B48C-DEFF1B0DB763}"/>
                  </a:ext>
                </a:extLst>
              </p:cNvPr>
              <p:cNvSpPr txBox="1"/>
              <p:nvPr/>
            </p:nvSpPr>
            <p:spPr>
              <a:xfrm rot="19800000">
                <a:off x="14935470" y="26667175"/>
                <a:ext cx="42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Apr.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472A0F4-EDC6-46EA-A140-F10FC5282C77}"/>
                  </a:ext>
                </a:extLst>
              </p:cNvPr>
              <p:cNvSpPr txBox="1"/>
              <p:nvPr/>
            </p:nvSpPr>
            <p:spPr>
              <a:xfrm rot="19800000">
                <a:off x="15310546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May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DCFB2D-B205-4118-897F-069F82DDFF5A}"/>
                  </a:ext>
                </a:extLst>
              </p:cNvPr>
              <p:cNvSpPr txBox="1"/>
              <p:nvPr/>
            </p:nvSpPr>
            <p:spPr>
              <a:xfrm rot="19800000">
                <a:off x="1568191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Jun.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3095F9-8572-425E-A3F7-58389136987C}"/>
                  </a:ext>
                </a:extLst>
              </p:cNvPr>
              <p:cNvSpPr txBox="1"/>
              <p:nvPr/>
            </p:nvSpPr>
            <p:spPr>
              <a:xfrm rot="19800000">
                <a:off x="16046159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Jul.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2B90AF-9790-4879-A4C1-1918D466690F}"/>
                  </a:ext>
                </a:extLst>
              </p:cNvPr>
              <p:cNvSpPr txBox="1"/>
              <p:nvPr/>
            </p:nvSpPr>
            <p:spPr>
              <a:xfrm rot="19800000">
                <a:off x="16423292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Aug.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08A5DA9-B1AE-4F67-9D4F-4327198573CE}"/>
                  </a:ext>
                </a:extLst>
              </p:cNvPr>
              <p:cNvSpPr txBox="1"/>
              <p:nvPr/>
            </p:nvSpPr>
            <p:spPr>
              <a:xfrm rot="19800000">
                <a:off x="1676165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Sep.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85BEDA1-50A5-4089-9ADE-C0A4350A28A7}"/>
                  </a:ext>
                </a:extLst>
              </p:cNvPr>
              <p:cNvSpPr txBox="1"/>
              <p:nvPr/>
            </p:nvSpPr>
            <p:spPr>
              <a:xfrm rot="19800000">
                <a:off x="17115310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Oct.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17F67B-EAF2-40C9-A813-865CBC9DE4F0}"/>
                </a:ext>
              </a:extLst>
            </p:cNvPr>
            <p:cNvSpPr txBox="1"/>
            <p:nvPr/>
          </p:nvSpPr>
          <p:spPr>
            <a:xfrm rot="16200000">
              <a:off x="-2269026" y="2703788"/>
              <a:ext cx="577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Average Concentration of </a:t>
              </a:r>
              <a:r>
                <a:rPr lang="en-US" altLang="zh-CN" dirty="0" err="1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Chl</a:t>
              </a:r>
              <a:r>
                <a:rPr lang="en-US" altLang="zh-CN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-a under 0.5 meter  (mg/m</a:t>
              </a:r>
              <a:r>
                <a:rPr lang="en-US" altLang="zh-CN" baseline="300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C7FB66-23A6-411F-84BF-68BCC8B38E5E}"/>
                </a:ext>
              </a:extLst>
            </p:cNvPr>
            <p:cNvSpPr txBox="1"/>
            <p:nvPr/>
          </p:nvSpPr>
          <p:spPr>
            <a:xfrm>
              <a:off x="1619480" y="1332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(I)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2097AF1-BE35-46CE-8EF8-1213389B2A44}"/>
                </a:ext>
              </a:extLst>
            </p:cNvPr>
            <p:cNvSpPr txBox="1"/>
            <p:nvPr/>
          </p:nvSpPr>
          <p:spPr>
            <a:xfrm>
              <a:off x="1620000" y="2611407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(II)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C952B9-C334-4A54-844B-8B2A16D15EEF}"/>
                </a:ext>
              </a:extLst>
            </p:cNvPr>
            <p:cNvSpPr txBox="1"/>
            <p:nvPr/>
          </p:nvSpPr>
          <p:spPr>
            <a:xfrm>
              <a:off x="1620000" y="3852637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(III)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FD60DBA-32EB-4817-8221-13AC28113990}"/>
                </a:ext>
              </a:extLst>
            </p:cNvPr>
            <p:cNvSpPr txBox="1"/>
            <p:nvPr/>
          </p:nvSpPr>
          <p:spPr>
            <a:xfrm>
              <a:off x="1620000" y="5091371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(IV)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85A47F-EB75-4ED0-9DD4-8A0ACC9850F4}"/>
                </a:ext>
              </a:extLst>
            </p:cNvPr>
            <p:cNvSpPr txBox="1"/>
            <p:nvPr/>
          </p:nvSpPr>
          <p:spPr>
            <a:xfrm>
              <a:off x="4908851" y="1332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(V)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CB811F-E00D-460E-ADB7-B27BB501CD69}"/>
                </a:ext>
              </a:extLst>
            </p:cNvPr>
            <p:cNvSpPr txBox="1"/>
            <p:nvPr/>
          </p:nvSpPr>
          <p:spPr>
            <a:xfrm>
              <a:off x="4910400" y="2610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(VI)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09C3AB7-4BB2-4713-AEA0-D8EBCF6F65A3}"/>
                </a:ext>
              </a:extLst>
            </p:cNvPr>
            <p:cNvSpPr txBox="1"/>
            <p:nvPr/>
          </p:nvSpPr>
          <p:spPr>
            <a:xfrm>
              <a:off x="4910400" y="3852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(VII)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4EFD3E7-45C9-4B23-8262-083A80B1DA71}"/>
                </a:ext>
              </a:extLst>
            </p:cNvPr>
            <p:cNvSpPr txBox="1"/>
            <p:nvPr/>
          </p:nvSpPr>
          <p:spPr>
            <a:xfrm>
              <a:off x="4910400" y="50904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(VIII)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6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FB67AF-72EC-6242-ADDA-5CBB13283B4D}"/>
              </a:ext>
            </a:extLst>
          </p:cNvPr>
          <p:cNvGrpSpPr/>
          <p:nvPr/>
        </p:nvGrpSpPr>
        <p:grpSpPr>
          <a:xfrm>
            <a:off x="47205" y="-1"/>
            <a:ext cx="7655183" cy="5776914"/>
            <a:chOff x="47205" y="-1"/>
            <a:chExt cx="7655183" cy="57769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F257B90-F700-48C1-8C35-5B2F656A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56" y="376722"/>
              <a:ext cx="3239091" cy="107969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12E329-EBB5-4991-B330-47172F8D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58" y="1600722"/>
              <a:ext cx="3239088" cy="10796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2609E0B-F695-4359-AC0A-D1A61E6E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58" y="2896722"/>
              <a:ext cx="3239088" cy="107969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31BB41C-1357-467E-A14B-0E314158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58" y="4118966"/>
              <a:ext cx="3239088" cy="10796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BDB16D-26AF-4486-ABD5-2F50E33A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34" y="376722"/>
              <a:ext cx="3239088" cy="107969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4F48F2-743B-444A-A8F1-7894B00D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42" y="1600722"/>
              <a:ext cx="3239088" cy="107969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0156A17-E6CB-42B3-BE32-5F8B6DA1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42" y="2896722"/>
              <a:ext cx="3239088" cy="10796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6DF9F5-E97E-4D00-AA8B-F410B6D8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42" y="4120722"/>
              <a:ext cx="3239088" cy="1079696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A9A2E53-0938-4A13-B753-B849BD23B064}"/>
                </a:ext>
              </a:extLst>
            </p:cNvPr>
            <p:cNvGrpSpPr/>
            <p:nvPr/>
          </p:nvGrpSpPr>
          <p:grpSpPr>
            <a:xfrm>
              <a:off x="692753" y="144000"/>
              <a:ext cx="2605618" cy="255046"/>
              <a:chOff x="14935470" y="26667175"/>
              <a:chExt cx="2605618" cy="25504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686181-1E08-44D6-A903-7DC216AEBD28}"/>
                  </a:ext>
                </a:extLst>
              </p:cNvPr>
              <p:cNvSpPr txBox="1"/>
              <p:nvPr/>
            </p:nvSpPr>
            <p:spPr>
              <a:xfrm rot="19800000">
                <a:off x="14935470" y="26667175"/>
                <a:ext cx="42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Apr.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9051345-40D4-4918-BBE4-B9280AA018F4}"/>
                  </a:ext>
                </a:extLst>
              </p:cNvPr>
              <p:cNvSpPr txBox="1"/>
              <p:nvPr/>
            </p:nvSpPr>
            <p:spPr>
              <a:xfrm rot="19800000">
                <a:off x="15310546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May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518D80-23ED-467B-AD69-34778224588F}"/>
                  </a:ext>
                </a:extLst>
              </p:cNvPr>
              <p:cNvSpPr txBox="1"/>
              <p:nvPr/>
            </p:nvSpPr>
            <p:spPr>
              <a:xfrm rot="19800000">
                <a:off x="1568191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Jun.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410167-8081-40D9-8085-FF6679B419CC}"/>
                  </a:ext>
                </a:extLst>
              </p:cNvPr>
              <p:cNvSpPr txBox="1"/>
              <p:nvPr/>
            </p:nvSpPr>
            <p:spPr>
              <a:xfrm rot="19800000">
                <a:off x="16046159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Jul.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4FD45A-AE10-45D5-AA73-7CA807B01F33}"/>
                  </a:ext>
                </a:extLst>
              </p:cNvPr>
              <p:cNvSpPr txBox="1"/>
              <p:nvPr/>
            </p:nvSpPr>
            <p:spPr>
              <a:xfrm rot="19800000">
                <a:off x="16423292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Aug.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3F63D1-2AC0-4129-9822-09E2C4CB7FEF}"/>
                  </a:ext>
                </a:extLst>
              </p:cNvPr>
              <p:cNvSpPr txBox="1"/>
              <p:nvPr/>
            </p:nvSpPr>
            <p:spPr>
              <a:xfrm rot="19800000">
                <a:off x="1676165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Sep.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17DD16-EC44-47E0-98A1-2AABD24B5A4A}"/>
                  </a:ext>
                </a:extLst>
              </p:cNvPr>
              <p:cNvSpPr txBox="1"/>
              <p:nvPr/>
            </p:nvSpPr>
            <p:spPr>
              <a:xfrm rot="19800000">
                <a:off x="17115310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Oct.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BE636E2-50BA-4648-BB02-EBA45910E663}"/>
                </a:ext>
              </a:extLst>
            </p:cNvPr>
            <p:cNvGrpSpPr/>
            <p:nvPr/>
          </p:nvGrpSpPr>
          <p:grpSpPr>
            <a:xfrm>
              <a:off x="4056511" y="145461"/>
              <a:ext cx="2605618" cy="255046"/>
              <a:chOff x="14935470" y="26667175"/>
              <a:chExt cx="2605618" cy="255046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6A86D0-497A-432B-B48C-DEFF1B0DB763}"/>
                  </a:ext>
                </a:extLst>
              </p:cNvPr>
              <p:cNvSpPr txBox="1"/>
              <p:nvPr/>
            </p:nvSpPr>
            <p:spPr>
              <a:xfrm rot="19800000">
                <a:off x="14935470" y="26667175"/>
                <a:ext cx="42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Apr.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472A0F4-EDC6-46EA-A140-F10FC5282C77}"/>
                  </a:ext>
                </a:extLst>
              </p:cNvPr>
              <p:cNvSpPr txBox="1"/>
              <p:nvPr/>
            </p:nvSpPr>
            <p:spPr>
              <a:xfrm rot="19800000">
                <a:off x="15310546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May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DCFB2D-B205-4118-897F-069F82DDFF5A}"/>
                  </a:ext>
                </a:extLst>
              </p:cNvPr>
              <p:cNvSpPr txBox="1"/>
              <p:nvPr/>
            </p:nvSpPr>
            <p:spPr>
              <a:xfrm rot="19800000">
                <a:off x="1568191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Jun.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3095F9-8572-425E-A3F7-58389136987C}"/>
                  </a:ext>
                </a:extLst>
              </p:cNvPr>
              <p:cNvSpPr txBox="1"/>
              <p:nvPr/>
            </p:nvSpPr>
            <p:spPr>
              <a:xfrm rot="19800000">
                <a:off x="16046159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Jul.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2B90AF-9790-4879-A4C1-1918D466690F}"/>
                  </a:ext>
                </a:extLst>
              </p:cNvPr>
              <p:cNvSpPr txBox="1"/>
              <p:nvPr/>
            </p:nvSpPr>
            <p:spPr>
              <a:xfrm rot="19800000">
                <a:off x="16423292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Aug.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08A5DA9-B1AE-4F67-9D4F-4327198573CE}"/>
                  </a:ext>
                </a:extLst>
              </p:cNvPr>
              <p:cNvSpPr txBox="1"/>
              <p:nvPr/>
            </p:nvSpPr>
            <p:spPr>
              <a:xfrm rot="19800000">
                <a:off x="16761653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Sep.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85BEDA1-50A5-4089-9ADE-C0A4350A28A7}"/>
                  </a:ext>
                </a:extLst>
              </p:cNvPr>
              <p:cNvSpPr txBox="1"/>
              <p:nvPr/>
            </p:nvSpPr>
            <p:spPr>
              <a:xfrm rot="19800000">
                <a:off x="17115310" y="26676000"/>
                <a:ext cx="4257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Oct.</a:t>
                </a:r>
                <a:endParaRPr lang="zh-CN" altLang="en-US" sz="10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17F67B-EAF2-40C9-A813-865CBC9DE4F0}"/>
                </a:ext>
              </a:extLst>
            </p:cNvPr>
            <p:cNvSpPr txBox="1"/>
            <p:nvPr/>
          </p:nvSpPr>
          <p:spPr>
            <a:xfrm rot="16200000">
              <a:off x="-2656586" y="2703790"/>
              <a:ext cx="577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Depth (m)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C7FB66-23A6-411F-84BF-68BCC8B38E5E}"/>
                </a:ext>
              </a:extLst>
            </p:cNvPr>
            <p:cNvSpPr txBox="1"/>
            <p:nvPr/>
          </p:nvSpPr>
          <p:spPr>
            <a:xfrm>
              <a:off x="1299443" y="1332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(I)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2097AF1-BE35-46CE-8EF8-1213389B2A44}"/>
                </a:ext>
              </a:extLst>
            </p:cNvPr>
            <p:cNvSpPr txBox="1"/>
            <p:nvPr/>
          </p:nvSpPr>
          <p:spPr>
            <a:xfrm>
              <a:off x="1299963" y="2611407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(II)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C952B9-C334-4A54-844B-8B2A16D15EEF}"/>
                </a:ext>
              </a:extLst>
            </p:cNvPr>
            <p:cNvSpPr txBox="1"/>
            <p:nvPr/>
          </p:nvSpPr>
          <p:spPr>
            <a:xfrm>
              <a:off x="1299963" y="3852637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(III)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FD60DBA-32EB-4817-8221-13AC28113990}"/>
                </a:ext>
              </a:extLst>
            </p:cNvPr>
            <p:cNvSpPr txBox="1"/>
            <p:nvPr/>
          </p:nvSpPr>
          <p:spPr>
            <a:xfrm>
              <a:off x="1299963" y="5091371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(IV)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85A47F-EB75-4ED0-9DD4-8A0ACC9850F4}"/>
                </a:ext>
              </a:extLst>
            </p:cNvPr>
            <p:cNvSpPr txBox="1"/>
            <p:nvPr/>
          </p:nvSpPr>
          <p:spPr>
            <a:xfrm>
              <a:off x="4588814" y="1332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(V)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CB811F-E00D-460E-ADB7-B27BB501CD69}"/>
                </a:ext>
              </a:extLst>
            </p:cNvPr>
            <p:cNvSpPr txBox="1"/>
            <p:nvPr/>
          </p:nvSpPr>
          <p:spPr>
            <a:xfrm>
              <a:off x="4590363" y="2610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(VI)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09C3AB7-4BB2-4713-AEA0-D8EBCF6F65A3}"/>
                </a:ext>
              </a:extLst>
            </p:cNvPr>
            <p:cNvSpPr txBox="1"/>
            <p:nvPr/>
          </p:nvSpPr>
          <p:spPr>
            <a:xfrm>
              <a:off x="4590363" y="38520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(VII)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4EFD3E7-45C9-4B23-8262-083A80B1DA71}"/>
                </a:ext>
              </a:extLst>
            </p:cNvPr>
            <p:cNvSpPr txBox="1"/>
            <p:nvPr/>
          </p:nvSpPr>
          <p:spPr>
            <a:xfrm>
              <a:off x="4590363" y="5090400"/>
              <a:ext cx="16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(VIII)</a:t>
              </a: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DB9A96-46AC-4820-AF5E-CC35324A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907" y="708050"/>
              <a:ext cx="815203" cy="4127233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63CE885-5BA5-453E-9015-F21DF704DD70}"/>
                </a:ext>
              </a:extLst>
            </p:cNvPr>
            <p:cNvSpPr txBox="1"/>
            <p:nvPr/>
          </p:nvSpPr>
          <p:spPr>
            <a:xfrm>
              <a:off x="6658631" y="437994"/>
              <a:ext cx="1043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mg </a:t>
              </a:r>
              <a:r>
                <a:rPr lang="en-US" sz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chl</a:t>
              </a: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-a/m</a:t>
              </a:r>
              <a:r>
                <a:rPr lang="en-US" sz="1200" baseline="30000" dirty="0"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8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342</Words>
  <Application>Microsoft Macintosh PowerPoint</Application>
  <PresentationFormat>Custom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16</cp:revision>
  <cp:lastPrinted>2019-05-15T20:58:51Z</cp:lastPrinted>
  <dcterms:created xsi:type="dcterms:W3CDTF">2018-09-05T20:15:33Z</dcterms:created>
  <dcterms:modified xsi:type="dcterms:W3CDTF">2019-05-15T21:01:17Z</dcterms:modified>
</cp:coreProperties>
</file>