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9911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97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" y="942577"/>
            <a:ext cx="4242435" cy="2005142"/>
          </a:xfrm>
        </p:spPr>
        <p:txBody>
          <a:bodyPr anchor="b"/>
          <a:lstStyle>
            <a:lvl1pPr algn="ctr">
              <a:defRPr sz="32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8" y="3025045"/>
            <a:ext cx="3743325" cy="1390533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540" indent="0" algn="ctr">
              <a:buNone/>
              <a:defRPr sz="1092"/>
            </a:lvl2pPr>
            <a:lvl3pPr marL="499080" indent="0" algn="ctr">
              <a:buNone/>
              <a:defRPr sz="982"/>
            </a:lvl3pPr>
            <a:lvl4pPr marL="748619" indent="0" algn="ctr">
              <a:buNone/>
              <a:defRPr sz="873"/>
            </a:lvl4pPr>
            <a:lvl5pPr marL="998159" indent="0" algn="ctr">
              <a:buNone/>
              <a:defRPr sz="873"/>
            </a:lvl5pPr>
            <a:lvl6pPr marL="1247699" indent="0" algn="ctr">
              <a:buNone/>
              <a:defRPr sz="873"/>
            </a:lvl6pPr>
            <a:lvl7pPr marL="1497239" indent="0" algn="ctr">
              <a:buNone/>
              <a:defRPr sz="873"/>
            </a:lvl7pPr>
            <a:lvl8pPr marL="1746778" indent="0" algn="ctr">
              <a:buNone/>
              <a:defRPr sz="873"/>
            </a:lvl8pPr>
            <a:lvl9pPr marL="1996318" indent="0" algn="ctr">
              <a:buNone/>
              <a:defRPr sz="87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6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1756" y="306637"/>
            <a:ext cx="1076206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3138" y="306637"/>
            <a:ext cx="3166229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0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39" y="1435864"/>
            <a:ext cx="4304824" cy="2395771"/>
          </a:xfrm>
        </p:spPr>
        <p:txBody>
          <a:bodyPr anchor="b"/>
          <a:lstStyle>
            <a:lvl1pPr>
              <a:defRPr sz="32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39" y="3854300"/>
            <a:ext cx="4304824" cy="1259879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/>
                </a:solidFill>
              </a:defRPr>
            </a:lvl1pPr>
            <a:lvl2pPr marL="24954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080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61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4pPr>
            <a:lvl5pPr marL="99815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5pPr>
            <a:lvl6pPr marL="124769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6pPr>
            <a:lvl7pPr marL="149723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7pPr>
            <a:lvl8pPr marL="174677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8pPr>
            <a:lvl9pPr marL="199631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0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138" y="1533187"/>
            <a:ext cx="2121218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6744" y="1533187"/>
            <a:ext cx="2121218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4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8" y="306639"/>
            <a:ext cx="4304824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9" y="1411865"/>
            <a:ext cx="2111469" cy="691934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789" y="2103799"/>
            <a:ext cx="2111469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6744" y="1411865"/>
            <a:ext cx="2121868" cy="691934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26744" y="2103799"/>
            <a:ext cx="2121868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7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1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8" y="383963"/>
            <a:ext cx="1609760" cy="1343872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68" y="829256"/>
            <a:ext cx="2526744" cy="4092942"/>
          </a:xfrm>
        </p:spPr>
        <p:txBody>
          <a:bodyPr/>
          <a:lstStyle>
            <a:lvl1pPr>
              <a:defRPr sz="1747"/>
            </a:lvl1pPr>
            <a:lvl2pPr>
              <a:defRPr sz="1528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788" y="1727835"/>
            <a:ext cx="1609760" cy="3201028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8" y="383963"/>
            <a:ext cx="1609760" cy="1343872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1868" y="829256"/>
            <a:ext cx="2526744" cy="4092942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540" indent="0">
              <a:buNone/>
              <a:defRPr sz="1528"/>
            </a:lvl2pPr>
            <a:lvl3pPr marL="499080" indent="0">
              <a:buNone/>
              <a:defRPr sz="1310"/>
            </a:lvl3pPr>
            <a:lvl4pPr marL="748619" indent="0">
              <a:buNone/>
              <a:defRPr sz="1092"/>
            </a:lvl4pPr>
            <a:lvl5pPr marL="998159" indent="0">
              <a:buNone/>
              <a:defRPr sz="1092"/>
            </a:lvl5pPr>
            <a:lvl6pPr marL="1247699" indent="0">
              <a:buNone/>
              <a:defRPr sz="1092"/>
            </a:lvl6pPr>
            <a:lvl7pPr marL="1497239" indent="0">
              <a:buNone/>
              <a:defRPr sz="1092"/>
            </a:lvl7pPr>
            <a:lvl8pPr marL="1746778" indent="0">
              <a:buNone/>
              <a:defRPr sz="1092"/>
            </a:lvl8pPr>
            <a:lvl9pPr marL="1996318" indent="0">
              <a:buNone/>
              <a:defRPr sz="109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788" y="1727835"/>
            <a:ext cx="1609760" cy="3201028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4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138" y="306639"/>
            <a:ext cx="430482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1533187"/>
            <a:ext cx="430482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138" y="5338158"/>
            <a:ext cx="112299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76E0-3832-44BB-B965-8F44E69BA89A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3302" y="5338158"/>
            <a:ext cx="16844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4964" y="5338158"/>
            <a:ext cx="112299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D9D2-0261-45DE-8DE7-9557ADA41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7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99080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770" indent="-124770" algn="l" defTabSz="49908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1pPr>
      <a:lvl2pPr marL="374310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384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38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112292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37246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00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154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08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54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08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61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15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769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23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677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31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A4BFBD7B-0461-44A4-8766-785B258636C6}"/>
              </a:ext>
            </a:extLst>
          </p:cNvPr>
          <p:cNvGrpSpPr/>
          <p:nvPr/>
        </p:nvGrpSpPr>
        <p:grpSpPr>
          <a:xfrm>
            <a:off x="194391" y="184719"/>
            <a:ext cx="4694526" cy="5390018"/>
            <a:chOff x="1770578" y="772423"/>
            <a:chExt cx="4694526" cy="539001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478D679-5FE2-4817-ABFA-0FE81417CF68}"/>
                </a:ext>
              </a:extLst>
            </p:cNvPr>
            <p:cNvSpPr/>
            <p:nvPr/>
          </p:nvSpPr>
          <p:spPr>
            <a:xfrm>
              <a:off x="1770578" y="772423"/>
              <a:ext cx="4553490" cy="45534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0586C1A-0126-4888-8030-8C496966F9B3}"/>
                </a:ext>
              </a:extLst>
            </p:cNvPr>
            <p:cNvSpPr/>
            <p:nvPr/>
          </p:nvSpPr>
          <p:spPr>
            <a:xfrm>
              <a:off x="3382654" y="1152001"/>
              <a:ext cx="1329338" cy="63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Farms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CD813F0-D77D-43D0-AC1F-4161E344D69A}"/>
                </a:ext>
              </a:extLst>
            </p:cNvPr>
            <p:cNvSpPr/>
            <p:nvPr/>
          </p:nvSpPr>
          <p:spPr>
            <a:xfrm>
              <a:off x="4895775" y="2685569"/>
              <a:ext cx="1329338" cy="63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Storage Systems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C74B93D-9CE9-4192-B6F0-053422A27778}"/>
                </a:ext>
              </a:extLst>
            </p:cNvPr>
            <p:cNvSpPr/>
            <p:nvPr/>
          </p:nvSpPr>
          <p:spPr>
            <a:xfrm>
              <a:off x="1871775" y="2685570"/>
              <a:ext cx="1329338" cy="63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 Sites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495010-12E6-4657-A7EC-B37716F6B3BD}"/>
                </a:ext>
              </a:extLst>
            </p:cNvPr>
            <p:cNvSpPr/>
            <p:nvPr/>
          </p:nvSpPr>
          <p:spPr>
            <a:xfrm>
              <a:off x="3382654" y="4219201"/>
              <a:ext cx="1329338" cy="63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Agriculture Lands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2126064-9143-496C-91E2-A42B769228D2}"/>
                </a:ext>
              </a:extLst>
            </p:cNvPr>
            <p:cNvSpPr/>
            <p:nvPr/>
          </p:nvSpPr>
          <p:spPr>
            <a:xfrm>
              <a:off x="1871775" y="5433726"/>
              <a:ext cx="1329338" cy="637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 Customers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757DE983-C7BC-4A31-8553-667D920C9AB5}"/>
                </a:ext>
              </a:extLst>
            </p:cNvPr>
            <p:cNvCxnSpPr>
              <a:stCxn id="5" idx="1"/>
              <a:endCxn id="7" idx="0"/>
            </p:cNvCxnSpPr>
            <p:nvPr/>
          </p:nvCxnSpPr>
          <p:spPr>
            <a:xfrm rot="10800000" flipV="1">
              <a:off x="2536444" y="1470888"/>
              <a:ext cx="846210" cy="1214681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13828E1A-2034-4084-8798-523E62A95C45}"/>
                </a:ext>
              </a:extLst>
            </p:cNvPr>
            <p:cNvCxnSpPr>
              <a:stCxn id="5" idx="3"/>
              <a:endCxn id="6" idx="0"/>
            </p:cNvCxnSpPr>
            <p:nvPr/>
          </p:nvCxnSpPr>
          <p:spPr>
            <a:xfrm>
              <a:off x="4711992" y="1470888"/>
              <a:ext cx="848452" cy="121468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850FD52A-0559-4FE3-BC1E-C36BB8DFB12C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 rot="16200000" flipH="1">
              <a:off x="2352177" y="3507611"/>
              <a:ext cx="1214744" cy="846210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277FEEBB-AC35-45C4-9661-80FB8419314C}"/>
                </a:ext>
              </a:extLst>
            </p:cNvPr>
            <p:cNvCxnSpPr>
              <a:stCxn id="6" idx="2"/>
              <a:endCxn id="8" idx="3"/>
            </p:cNvCxnSpPr>
            <p:nvPr/>
          </p:nvCxnSpPr>
          <p:spPr>
            <a:xfrm rot="5400000">
              <a:off x="4528847" y="3506489"/>
              <a:ext cx="1214745" cy="848452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FBD71FE-7D1D-4326-9367-553A7913F257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4047323" y="1789776"/>
              <a:ext cx="0" cy="2429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9DFA1BB-647E-46A2-9952-AF1A13E224E1}"/>
                </a:ext>
              </a:extLst>
            </p:cNvPr>
            <p:cNvCxnSpPr>
              <a:stCxn id="6" idx="1"/>
              <a:endCxn id="7" idx="3"/>
            </p:cNvCxnSpPr>
            <p:nvPr/>
          </p:nvCxnSpPr>
          <p:spPr>
            <a:xfrm flipH="1">
              <a:off x="3201113" y="3004457"/>
              <a:ext cx="169466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4F4231C-5FDF-458C-8E24-906C35A7332B}"/>
                </a:ext>
              </a:extLst>
            </p:cNvPr>
            <p:cNvCxnSpPr/>
            <p:nvPr/>
          </p:nvCxnSpPr>
          <p:spPr>
            <a:xfrm>
              <a:off x="3742684" y="5544907"/>
              <a:ext cx="6092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AB71085-BD21-4335-8CB3-718B4ACAD7B9}"/>
                </a:ext>
              </a:extLst>
            </p:cNvPr>
            <p:cNvCxnSpPr/>
            <p:nvPr/>
          </p:nvCxnSpPr>
          <p:spPr>
            <a:xfrm>
              <a:off x="3742684" y="5977774"/>
              <a:ext cx="60927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0DDCC3F-39BE-446E-AF24-D09538AA453E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2536444" y="3323345"/>
              <a:ext cx="0" cy="211038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F7CB3F2-335E-488C-83C1-65CC9F1E12FA}"/>
                </a:ext>
              </a:extLst>
            </p:cNvPr>
            <p:cNvSpPr txBox="1"/>
            <p:nvPr/>
          </p:nvSpPr>
          <p:spPr>
            <a:xfrm>
              <a:off x="4492999" y="5325913"/>
              <a:ext cx="1972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animal waste 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7424F50-0186-4BCF-95C0-5E42DFDDE495}"/>
                </a:ext>
              </a:extLst>
            </p:cNvPr>
            <p:cNvSpPr txBox="1"/>
            <p:nvPr/>
          </p:nvSpPr>
          <p:spPr>
            <a:xfrm>
              <a:off x="4492999" y="5793108"/>
              <a:ext cx="1972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 flow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0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14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3</cp:revision>
  <dcterms:created xsi:type="dcterms:W3CDTF">2018-09-10T15:13:15Z</dcterms:created>
  <dcterms:modified xsi:type="dcterms:W3CDTF">2018-09-10T15:31:21Z</dcterms:modified>
</cp:coreProperties>
</file>