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</p:sldIdLst>
  <p:sldSz cx="7439025" cy="738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47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927" y="1207839"/>
            <a:ext cx="6323171" cy="2569434"/>
          </a:xfrm>
        </p:spPr>
        <p:txBody>
          <a:bodyPr anchor="b"/>
          <a:lstStyle>
            <a:lvl1pPr algn="ctr">
              <a:defRPr sz="488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9878" y="3876360"/>
            <a:ext cx="5579269" cy="1781861"/>
          </a:xfrm>
        </p:spPr>
        <p:txBody>
          <a:bodyPr/>
          <a:lstStyle>
            <a:lvl1pPr marL="0" indent="0" algn="ctr">
              <a:buNone/>
              <a:defRPr sz="1952"/>
            </a:lvl1pPr>
            <a:lvl2pPr marL="371932" indent="0" algn="ctr">
              <a:buNone/>
              <a:defRPr sz="1627"/>
            </a:lvl2pPr>
            <a:lvl3pPr marL="743864" indent="0" algn="ctr">
              <a:buNone/>
              <a:defRPr sz="1464"/>
            </a:lvl3pPr>
            <a:lvl4pPr marL="1115797" indent="0" algn="ctr">
              <a:buNone/>
              <a:defRPr sz="1302"/>
            </a:lvl4pPr>
            <a:lvl5pPr marL="1487729" indent="0" algn="ctr">
              <a:buNone/>
              <a:defRPr sz="1302"/>
            </a:lvl5pPr>
            <a:lvl6pPr marL="1859661" indent="0" algn="ctr">
              <a:buNone/>
              <a:defRPr sz="1302"/>
            </a:lvl6pPr>
            <a:lvl7pPr marL="2231593" indent="0" algn="ctr">
              <a:buNone/>
              <a:defRPr sz="1302"/>
            </a:lvl7pPr>
            <a:lvl8pPr marL="2603525" indent="0" algn="ctr">
              <a:buNone/>
              <a:defRPr sz="1302"/>
            </a:lvl8pPr>
            <a:lvl9pPr marL="2975458" indent="0" algn="ctr">
              <a:buNone/>
              <a:defRPr sz="130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D6B6-19B2-4219-80C6-DC3F0F0543BF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246-063E-45CB-A309-370560239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48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D6B6-19B2-4219-80C6-DC3F0F0543BF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246-063E-45CB-A309-370560239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94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23553" y="392932"/>
            <a:ext cx="1604040" cy="625445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434" y="392932"/>
            <a:ext cx="4719131" cy="625445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D6B6-19B2-4219-80C6-DC3F0F0543BF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246-063E-45CB-A309-370560239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86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D6B6-19B2-4219-80C6-DC3F0F0543BF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246-063E-45CB-A309-370560239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1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59" y="1839949"/>
            <a:ext cx="6416159" cy="3069994"/>
          </a:xfrm>
        </p:spPr>
        <p:txBody>
          <a:bodyPr anchor="b"/>
          <a:lstStyle>
            <a:lvl1pPr>
              <a:defRPr sz="488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59" y="4938987"/>
            <a:ext cx="6416159" cy="1614437"/>
          </a:xfrm>
        </p:spPr>
        <p:txBody>
          <a:bodyPr/>
          <a:lstStyle>
            <a:lvl1pPr marL="0" indent="0">
              <a:buNone/>
              <a:defRPr sz="1952">
                <a:solidFill>
                  <a:schemeClr val="tx1"/>
                </a:solidFill>
              </a:defRPr>
            </a:lvl1pPr>
            <a:lvl2pPr marL="371932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2pPr>
            <a:lvl3pPr marL="743864" indent="0">
              <a:buNone/>
              <a:defRPr sz="1464">
                <a:solidFill>
                  <a:schemeClr val="tx1">
                    <a:tint val="75000"/>
                  </a:schemeClr>
                </a:solidFill>
              </a:defRPr>
            </a:lvl3pPr>
            <a:lvl4pPr marL="1115797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 marL="1487729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  <a:lvl6pPr marL="185966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6pPr>
            <a:lvl7pPr marL="2231593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7pPr>
            <a:lvl8pPr marL="260352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8pPr>
            <a:lvl9pPr marL="2975458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D6B6-19B2-4219-80C6-DC3F0F0543BF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246-063E-45CB-A309-370560239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33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1433" y="1964660"/>
            <a:ext cx="3161586" cy="4682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6006" y="1964660"/>
            <a:ext cx="3161586" cy="4682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D6B6-19B2-4219-80C6-DC3F0F0543BF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246-063E-45CB-A309-370560239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80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02" y="392933"/>
            <a:ext cx="6416159" cy="14265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403" y="1809196"/>
            <a:ext cx="3147056" cy="886659"/>
          </a:xfrm>
        </p:spPr>
        <p:txBody>
          <a:bodyPr anchor="b"/>
          <a:lstStyle>
            <a:lvl1pPr marL="0" indent="0">
              <a:buNone/>
              <a:defRPr sz="1952" b="1"/>
            </a:lvl1pPr>
            <a:lvl2pPr marL="371932" indent="0">
              <a:buNone/>
              <a:defRPr sz="1627" b="1"/>
            </a:lvl2pPr>
            <a:lvl3pPr marL="743864" indent="0">
              <a:buNone/>
              <a:defRPr sz="1464" b="1"/>
            </a:lvl3pPr>
            <a:lvl4pPr marL="1115797" indent="0">
              <a:buNone/>
              <a:defRPr sz="1302" b="1"/>
            </a:lvl4pPr>
            <a:lvl5pPr marL="1487729" indent="0">
              <a:buNone/>
              <a:defRPr sz="1302" b="1"/>
            </a:lvl5pPr>
            <a:lvl6pPr marL="1859661" indent="0">
              <a:buNone/>
              <a:defRPr sz="1302" b="1"/>
            </a:lvl6pPr>
            <a:lvl7pPr marL="2231593" indent="0">
              <a:buNone/>
              <a:defRPr sz="1302" b="1"/>
            </a:lvl7pPr>
            <a:lvl8pPr marL="2603525" indent="0">
              <a:buNone/>
              <a:defRPr sz="1302" b="1"/>
            </a:lvl8pPr>
            <a:lvl9pPr marL="2975458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03" y="2695855"/>
            <a:ext cx="3147056" cy="396519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6007" y="1809196"/>
            <a:ext cx="3162555" cy="886659"/>
          </a:xfrm>
        </p:spPr>
        <p:txBody>
          <a:bodyPr anchor="b"/>
          <a:lstStyle>
            <a:lvl1pPr marL="0" indent="0">
              <a:buNone/>
              <a:defRPr sz="1952" b="1"/>
            </a:lvl1pPr>
            <a:lvl2pPr marL="371932" indent="0">
              <a:buNone/>
              <a:defRPr sz="1627" b="1"/>
            </a:lvl2pPr>
            <a:lvl3pPr marL="743864" indent="0">
              <a:buNone/>
              <a:defRPr sz="1464" b="1"/>
            </a:lvl3pPr>
            <a:lvl4pPr marL="1115797" indent="0">
              <a:buNone/>
              <a:defRPr sz="1302" b="1"/>
            </a:lvl4pPr>
            <a:lvl5pPr marL="1487729" indent="0">
              <a:buNone/>
              <a:defRPr sz="1302" b="1"/>
            </a:lvl5pPr>
            <a:lvl6pPr marL="1859661" indent="0">
              <a:buNone/>
              <a:defRPr sz="1302" b="1"/>
            </a:lvl6pPr>
            <a:lvl7pPr marL="2231593" indent="0">
              <a:buNone/>
              <a:defRPr sz="1302" b="1"/>
            </a:lvl7pPr>
            <a:lvl8pPr marL="2603525" indent="0">
              <a:buNone/>
              <a:defRPr sz="1302" b="1"/>
            </a:lvl8pPr>
            <a:lvl9pPr marL="2975458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66007" y="2695855"/>
            <a:ext cx="3162555" cy="396519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D6B6-19B2-4219-80C6-DC3F0F0543BF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246-063E-45CB-A309-370560239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49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D6B6-19B2-4219-80C6-DC3F0F0543BF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246-063E-45CB-A309-370560239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7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D6B6-19B2-4219-80C6-DC3F0F0543BF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246-063E-45CB-A309-370560239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9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02" y="492019"/>
            <a:ext cx="2399279" cy="1722067"/>
          </a:xfrm>
        </p:spPr>
        <p:txBody>
          <a:bodyPr anchor="b"/>
          <a:lstStyle>
            <a:lvl1pPr>
              <a:defRPr sz="260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2555" y="1062626"/>
            <a:ext cx="3766006" cy="5244788"/>
          </a:xfrm>
        </p:spPr>
        <p:txBody>
          <a:bodyPr/>
          <a:lstStyle>
            <a:lvl1pPr>
              <a:defRPr sz="2603"/>
            </a:lvl1pPr>
            <a:lvl2pPr>
              <a:defRPr sz="2278"/>
            </a:lvl2pPr>
            <a:lvl3pPr>
              <a:defRPr sz="1952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2402" y="2214086"/>
            <a:ext cx="2399279" cy="4101869"/>
          </a:xfrm>
        </p:spPr>
        <p:txBody>
          <a:bodyPr/>
          <a:lstStyle>
            <a:lvl1pPr marL="0" indent="0">
              <a:buNone/>
              <a:defRPr sz="1302"/>
            </a:lvl1pPr>
            <a:lvl2pPr marL="371932" indent="0">
              <a:buNone/>
              <a:defRPr sz="1139"/>
            </a:lvl2pPr>
            <a:lvl3pPr marL="743864" indent="0">
              <a:buNone/>
              <a:defRPr sz="976"/>
            </a:lvl3pPr>
            <a:lvl4pPr marL="1115797" indent="0">
              <a:buNone/>
              <a:defRPr sz="814"/>
            </a:lvl4pPr>
            <a:lvl5pPr marL="1487729" indent="0">
              <a:buNone/>
              <a:defRPr sz="814"/>
            </a:lvl5pPr>
            <a:lvl6pPr marL="1859661" indent="0">
              <a:buNone/>
              <a:defRPr sz="814"/>
            </a:lvl6pPr>
            <a:lvl7pPr marL="2231593" indent="0">
              <a:buNone/>
              <a:defRPr sz="814"/>
            </a:lvl7pPr>
            <a:lvl8pPr marL="2603525" indent="0">
              <a:buNone/>
              <a:defRPr sz="814"/>
            </a:lvl8pPr>
            <a:lvl9pPr marL="2975458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D6B6-19B2-4219-80C6-DC3F0F0543BF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246-063E-45CB-A309-370560239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6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02" y="492019"/>
            <a:ext cx="2399279" cy="1722067"/>
          </a:xfrm>
        </p:spPr>
        <p:txBody>
          <a:bodyPr anchor="b"/>
          <a:lstStyle>
            <a:lvl1pPr>
              <a:defRPr sz="260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2555" y="1062626"/>
            <a:ext cx="3766006" cy="5244788"/>
          </a:xfrm>
        </p:spPr>
        <p:txBody>
          <a:bodyPr anchor="t"/>
          <a:lstStyle>
            <a:lvl1pPr marL="0" indent="0">
              <a:buNone/>
              <a:defRPr sz="2603"/>
            </a:lvl1pPr>
            <a:lvl2pPr marL="371932" indent="0">
              <a:buNone/>
              <a:defRPr sz="2278"/>
            </a:lvl2pPr>
            <a:lvl3pPr marL="743864" indent="0">
              <a:buNone/>
              <a:defRPr sz="1952"/>
            </a:lvl3pPr>
            <a:lvl4pPr marL="1115797" indent="0">
              <a:buNone/>
              <a:defRPr sz="1627"/>
            </a:lvl4pPr>
            <a:lvl5pPr marL="1487729" indent="0">
              <a:buNone/>
              <a:defRPr sz="1627"/>
            </a:lvl5pPr>
            <a:lvl6pPr marL="1859661" indent="0">
              <a:buNone/>
              <a:defRPr sz="1627"/>
            </a:lvl6pPr>
            <a:lvl7pPr marL="2231593" indent="0">
              <a:buNone/>
              <a:defRPr sz="1627"/>
            </a:lvl7pPr>
            <a:lvl8pPr marL="2603525" indent="0">
              <a:buNone/>
              <a:defRPr sz="1627"/>
            </a:lvl8pPr>
            <a:lvl9pPr marL="2975458" indent="0">
              <a:buNone/>
              <a:defRPr sz="162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2402" y="2214086"/>
            <a:ext cx="2399279" cy="4101869"/>
          </a:xfrm>
        </p:spPr>
        <p:txBody>
          <a:bodyPr/>
          <a:lstStyle>
            <a:lvl1pPr marL="0" indent="0">
              <a:buNone/>
              <a:defRPr sz="1302"/>
            </a:lvl1pPr>
            <a:lvl2pPr marL="371932" indent="0">
              <a:buNone/>
              <a:defRPr sz="1139"/>
            </a:lvl2pPr>
            <a:lvl3pPr marL="743864" indent="0">
              <a:buNone/>
              <a:defRPr sz="976"/>
            </a:lvl3pPr>
            <a:lvl4pPr marL="1115797" indent="0">
              <a:buNone/>
              <a:defRPr sz="814"/>
            </a:lvl4pPr>
            <a:lvl5pPr marL="1487729" indent="0">
              <a:buNone/>
              <a:defRPr sz="814"/>
            </a:lvl5pPr>
            <a:lvl6pPr marL="1859661" indent="0">
              <a:buNone/>
              <a:defRPr sz="814"/>
            </a:lvl6pPr>
            <a:lvl7pPr marL="2231593" indent="0">
              <a:buNone/>
              <a:defRPr sz="814"/>
            </a:lvl7pPr>
            <a:lvl8pPr marL="2603525" indent="0">
              <a:buNone/>
              <a:defRPr sz="814"/>
            </a:lvl8pPr>
            <a:lvl9pPr marL="2975458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D6B6-19B2-4219-80C6-DC3F0F0543BF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246-063E-45CB-A309-370560239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8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1433" y="392933"/>
            <a:ext cx="6416159" cy="1426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433" y="1964660"/>
            <a:ext cx="6416159" cy="468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1433" y="6840435"/>
            <a:ext cx="1673781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ED6B6-19B2-4219-80C6-DC3F0F0543BF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4177" y="6840435"/>
            <a:ext cx="2510671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53811" y="6840435"/>
            <a:ext cx="1673781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C9246-063E-45CB-A309-370560239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5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743864" rtl="0" eaLnBrk="1" latinLnBrk="0" hangingPunct="1">
        <a:lnSpc>
          <a:spcPct val="90000"/>
        </a:lnSpc>
        <a:spcBef>
          <a:spcPct val="0"/>
        </a:spcBef>
        <a:buNone/>
        <a:defRPr sz="35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966" indent="-185966" algn="l" defTabSz="74386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7898" indent="-185966" algn="l" defTabSz="743864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2pPr>
      <a:lvl3pPr marL="929831" indent="-185966" algn="l" defTabSz="743864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1763" indent="-185966" algn="l" defTabSz="743864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4" kern="1200">
          <a:solidFill>
            <a:schemeClr val="tx1"/>
          </a:solidFill>
          <a:latin typeface="+mn-lt"/>
          <a:ea typeface="+mn-ea"/>
          <a:cs typeface="+mn-cs"/>
        </a:defRPr>
      </a:lvl4pPr>
      <a:lvl5pPr marL="1673695" indent="-185966" algn="l" defTabSz="743864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4" kern="1200">
          <a:solidFill>
            <a:schemeClr val="tx1"/>
          </a:solidFill>
          <a:latin typeface="+mn-lt"/>
          <a:ea typeface="+mn-ea"/>
          <a:cs typeface="+mn-cs"/>
        </a:defRPr>
      </a:lvl5pPr>
      <a:lvl6pPr marL="2045627" indent="-185966" algn="l" defTabSz="743864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4" kern="1200">
          <a:solidFill>
            <a:schemeClr val="tx1"/>
          </a:solidFill>
          <a:latin typeface="+mn-lt"/>
          <a:ea typeface="+mn-ea"/>
          <a:cs typeface="+mn-cs"/>
        </a:defRPr>
      </a:lvl6pPr>
      <a:lvl7pPr marL="2417559" indent="-185966" algn="l" defTabSz="743864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4" kern="1200">
          <a:solidFill>
            <a:schemeClr val="tx1"/>
          </a:solidFill>
          <a:latin typeface="+mn-lt"/>
          <a:ea typeface="+mn-ea"/>
          <a:cs typeface="+mn-cs"/>
        </a:defRPr>
      </a:lvl7pPr>
      <a:lvl8pPr marL="2789492" indent="-185966" algn="l" defTabSz="743864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4" kern="1200">
          <a:solidFill>
            <a:schemeClr val="tx1"/>
          </a:solidFill>
          <a:latin typeface="+mn-lt"/>
          <a:ea typeface="+mn-ea"/>
          <a:cs typeface="+mn-cs"/>
        </a:defRPr>
      </a:lvl8pPr>
      <a:lvl9pPr marL="3161424" indent="-185966" algn="l" defTabSz="743864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3864" rtl="0" eaLnBrk="1" latinLnBrk="0" hangingPunct="1">
        <a:defRPr sz="1464" kern="1200">
          <a:solidFill>
            <a:schemeClr val="tx1"/>
          </a:solidFill>
          <a:latin typeface="+mn-lt"/>
          <a:ea typeface="+mn-ea"/>
          <a:cs typeface="+mn-cs"/>
        </a:defRPr>
      </a:lvl1pPr>
      <a:lvl2pPr marL="371932" algn="l" defTabSz="743864" rtl="0" eaLnBrk="1" latinLnBrk="0" hangingPunct="1">
        <a:defRPr sz="1464" kern="1200">
          <a:solidFill>
            <a:schemeClr val="tx1"/>
          </a:solidFill>
          <a:latin typeface="+mn-lt"/>
          <a:ea typeface="+mn-ea"/>
          <a:cs typeface="+mn-cs"/>
        </a:defRPr>
      </a:lvl2pPr>
      <a:lvl3pPr marL="743864" algn="l" defTabSz="743864" rtl="0" eaLnBrk="1" latinLnBrk="0" hangingPunct="1">
        <a:defRPr sz="1464" kern="1200">
          <a:solidFill>
            <a:schemeClr val="tx1"/>
          </a:solidFill>
          <a:latin typeface="+mn-lt"/>
          <a:ea typeface="+mn-ea"/>
          <a:cs typeface="+mn-cs"/>
        </a:defRPr>
      </a:lvl3pPr>
      <a:lvl4pPr marL="1115797" algn="l" defTabSz="743864" rtl="0" eaLnBrk="1" latinLnBrk="0" hangingPunct="1">
        <a:defRPr sz="1464" kern="1200">
          <a:solidFill>
            <a:schemeClr val="tx1"/>
          </a:solidFill>
          <a:latin typeface="+mn-lt"/>
          <a:ea typeface="+mn-ea"/>
          <a:cs typeface="+mn-cs"/>
        </a:defRPr>
      </a:lvl4pPr>
      <a:lvl5pPr marL="1487729" algn="l" defTabSz="743864" rtl="0" eaLnBrk="1" latinLnBrk="0" hangingPunct="1">
        <a:defRPr sz="1464" kern="1200">
          <a:solidFill>
            <a:schemeClr val="tx1"/>
          </a:solidFill>
          <a:latin typeface="+mn-lt"/>
          <a:ea typeface="+mn-ea"/>
          <a:cs typeface="+mn-cs"/>
        </a:defRPr>
      </a:lvl5pPr>
      <a:lvl6pPr marL="1859661" algn="l" defTabSz="743864" rtl="0" eaLnBrk="1" latinLnBrk="0" hangingPunct="1">
        <a:defRPr sz="1464" kern="1200">
          <a:solidFill>
            <a:schemeClr val="tx1"/>
          </a:solidFill>
          <a:latin typeface="+mn-lt"/>
          <a:ea typeface="+mn-ea"/>
          <a:cs typeface="+mn-cs"/>
        </a:defRPr>
      </a:lvl6pPr>
      <a:lvl7pPr marL="2231593" algn="l" defTabSz="743864" rtl="0" eaLnBrk="1" latinLnBrk="0" hangingPunct="1">
        <a:defRPr sz="1464" kern="1200">
          <a:solidFill>
            <a:schemeClr val="tx1"/>
          </a:solidFill>
          <a:latin typeface="+mn-lt"/>
          <a:ea typeface="+mn-ea"/>
          <a:cs typeface="+mn-cs"/>
        </a:defRPr>
      </a:lvl7pPr>
      <a:lvl8pPr marL="2603525" algn="l" defTabSz="743864" rtl="0" eaLnBrk="1" latinLnBrk="0" hangingPunct="1">
        <a:defRPr sz="1464" kern="1200">
          <a:solidFill>
            <a:schemeClr val="tx1"/>
          </a:solidFill>
          <a:latin typeface="+mn-lt"/>
          <a:ea typeface="+mn-ea"/>
          <a:cs typeface="+mn-cs"/>
        </a:defRPr>
      </a:lvl8pPr>
      <a:lvl9pPr marL="2975458" algn="l" defTabSz="743864" rtl="0" eaLnBrk="1" latinLnBrk="0" hangingPunct="1">
        <a:defRPr sz="14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9841F102-7DF8-48C3-B5F0-6A3C5FD61197}"/>
              </a:ext>
            </a:extLst>
          </p:cNvPr>
          <p:cNvGrpSpPr/>
          <p:nvPr/>
        </p:nvGrpSpPr>
        <p:grpSpPr>
          <a:xfrm>
            <a:off x="86998" y="87075"/>
            <a:ext cx="7265033" cy="7206143"/>
            <a:chOff x="762000" y="58723"/>
            <a:chExt cx="7265033" cy="720614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30A1A4B-B4D0-4359-BB18-F1DE0FC34323}"/>
                </a:ext>
              </a:extLst>
            </p:cNvPr>
            <p:cNvSpPr/>
            <p:nvPr/>
          </p:nvSpPr>
          <p:spPr>
            <a:xfrm>
              <a:off x="762000" y="58723"/>
              <a:ext cx="7265033" cy="7206143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218EF2A-08E2-41CB-9203-C8E20028D2BC}"/>
                </a:ext>
              </a:extLst>
            </p:cNvPr>
            <p:cNvSpPr/>
            <p:nvPr/>
          </p:nvSpPr>
          <p:spPr>
            <a:xfrm>
              <a:off x="851461" y="1071892"/>
              <a:ext cx="1872000" cy="5381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Set initial storage level</a:t>
              </a:r>
              <a:endParaRPr lang="zh-CN" alt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8C3B4BB-4B1E-4E83-95AA-8098C6E68FB6}"/>
                </a:ext>
              </a:extLst>
            </p:cNvPr>
            <p:cNvSpPr/>
            <p:nvPr/>
          </p:nvSpPr>
          <p:spPr>
            <a:xfrm>
              <a:off x="851855" y="2696739"/>
              <a:ext cx="1872000" cy="5381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Estimate initial N/P conc. </a:t>
              </a:r>
              <a:endParaRPr lang="zh-CN" alt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1239DAB-D112-4399-9283-7D98F079E71D}"/>
                </a:ext>
              </a:extLst>
            </p:cNvPr>
            <p:cNvSpPr/>
            <p:nvPr/>
          </p:nvSpPr>
          <p:spPr>
            <a:xfrm>
              <a:off x="5225845" y="1071891"/>
              <a:ext cx="1872000" cy="5381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99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Set environmental tipping cost in SC</a:t>
              </a:r>
              <a:endParaRPr lang="zh-CN" altLang="en-US" sz="1599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9E40CCCA-DA81-4300-BBC1-958079D91572}"/>
                </a:ext>
              </a:extLst>
            </p:cNvPr>
            <p:cNvSpPr/>
            <p:nvPr/>
          </p:nvSpPr>
          <p:spPr>
            <a:xfrm>
              <a:off x="3038654" y="2163783"/>
              <a:ext cx="1872000" cy="5381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Run SC model</a:t>
              </a:r>
              <a:endParaRPr lang="zh-CN" alt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854209D-4F75-40A4-8E3E-8A4A8830FBF5}"/>
                </a:ext>
              </a:extLst>
            </p:cNvPr>
            <p:cNvSpPr/>
            <p:nvPr/>
          </p:nvSpPr>
          <p:spPr>
            <a:xfrm>
              <a:off x="3038654" y="3012603"/>
              <a:ext cx="1872000" cy="5381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Run nutrient transport model </a:t>
              </a:r>
              <a:endParaRPr lang="zh-CN" alt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7EB6B689-023C-4AD8-AB05-CDA2CDCD3E09}"/>
                </a:ext>
              </a:extLst>
            </p:cNvPr>
            <p:cNvSpPr/>
            <p:nvPr/>
          </p:nvSpPr>
          <p:spPr>
            <a:xfrm>
              <a:off x="3038654" y="3861425"/>
              <a:ext cx="1872000" cy="5381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Run algae growth model</a:t>
              </a:r>
              <a:endParaRPr lang="zh-CN" alt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B42D531-F4F4-4B6E-AF62-461A84A0DECF}"/>
                </a:ext>
              </a:extLst>
            </p:cNvPr>
            <p:cNvSpPr/>
            <p:nvPr/>
          </p:nvSpPr>
          <p:spPr>
            <a:xfrm>
              <a:off x="1874185" y="6155518"/>
              <a:ext cx="1872001" cy="6481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99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Output results</a:t>
              </a:r>
            </a:p>
            <a:p>
              <a:pPr algn="ctr"/>
              <a:r>
                <a:rPr lang="en-US" altLang="zh-CN" sz="1599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SC is effective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5F20B25-0EAF-40BE-BB92-55F6C9EE831B}"/>
                </a:ext>
              </a:extLst>
            </p:cNvPr>
            <p:cNvSpPr/>
            <p:nvPr/>
          </p:nvSpPr>
          <p:spPr>
            <a:xfrm>
              <a:off x="3038653" y="1071890"/>
              <a:ext cx="1872000" cy="5381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Set technology availability in SC</a:t>
              </a:r>
              <a:endParaRPr lang="zh-CN" alt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流程图: 决策 22">
              <a:extLst>
                <a:ext uri="{FF2B5EF4-FFF2-40B4-BE49-F238E27FC236}">
                  <a16:creationId xmlns:a16="http://schemas.microsoft.com/office/drawing/2014/main" id="{0ED7D700-AE9F-4661-B202-11EE84AD71BD}"/>
                </a:ext>
              </a:extLst>
            </p:cNvPr>
            <p:cNvSpPr/>
            <p:nvPr/>
          </p:nvSpPr>
          <p:spPr>
            <a:xfrm>
              <a:off x="1784948" y="4868032"/>
              <a:ext cx="2050472" cy="762000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99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HAB level is high?</a:t>
              </a:r>
            </a:p>
          </p:txBody>
        </p:sp>
        <p:sp>
          <p:nvSpPr>
            <p:cNvPr id="24" name="流程图: 决策 23">
              <a:extLst>
                <a:ext uri="{FF2B5EF4-FFF2-40B4-BE49-F238E27FC236}">
                  <a16:creationId xmlns:a16="http://schemas.microsoft.com/office/drawing/2014/main" id="{FD2BA44C-3D05-427E-936F-5EC10C5C48BB}"/>
                </a:ext>
              </a:extLst>
            </p:cNvPr>
            <p:cNvSpPr/>
            <p:nvPr/>
          </p:nvSpPr>
          <p:spPr>
            <a:xfrm>
              <a:off x="5379156" y="2701890"/>
              <a:ext cx="2050472" cy="762000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(a) High tipping cost?</a:t>
              </a:r>
            </a:p>
          </p:txBody>
        </p:sp>
        <p:sp>
          <p:nvSpPr>
            <p:cNvPr id="25" name="流程图: 决策 24">
              <a:extLst>
                <a:ext uri="{FF2B5EF4-FFF2-40B4-BE49-F238E27FC236}">
                  <a16:creationId xmlns:a16="http://schemas.microsoft.com/office/drawing/2014/main" id="{797763FC-7811-4D15-95DD-7418C04B69E1}"/>
                </a:ext>
              </a:extLst>
            </p:cNvPr>
            <p:cNvSpPr/>
            <p:nvPr/>
          </p:nvSpPr>
          <p:spPr>
            <a:xfrm>
              <a:off x="5379156" y="3774959"/>
              <a:ext cx="2050472" cy="762000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(b)</a:t>
              </a:r>
              <a:r>
                <a:rPr lang="en-US" sz="12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Technolo-gy</a:t>
              </a:r>
              <a:r>
                <a:rPr 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used?</a:t>
              </a:r>
            </a:p>
          </p:txBody>
        </p:sp>
        <p:sp>
          <p:nvSpPr>
            <p:cNvPr id="26" name="流程图: 决策 25">
              <a:extLst>
                <a:ext uri="{FF2B5EF4-FFF2-40B4-BE49-F238E27FC236}">
                  <a16:creationId xmlns:a16="http://schemas.microsoft.com/office/drawing/2014/main" id="{8C660365-540D-4EFF-88ED-D25CA4D157DB}"/>
                </a:ext>
              </a:extLst>
            </p:cNvPr>
            <p:cNvSpPr/>
            <p:nvPr/>
          </p:nvSpPr>
          <p:spPr>
            <a:xfrm>
              <a:off x="5379156" y="4848028"/>
              <a:ext cx="2050472" cy="762000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(c) Storage level is high? 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7CCD28FD-DCC5-4791-8FBD-3B8D43558E17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1787463" y="1609999"/>
              <a:ext cx="393" cy="10867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83BC825-EF72-4E55-A77E-66580C11913E}"/>
                </a:ext>
              </a:extLst>
            </p:cNvPr>
            <p:cNvCxnSpPr>
              <a:stCxn id="22" idx="2"/>
              <a:endCxn id="9" idx="0"/>
            </p:cNvCxnSpPr>
            <p:nvPr/>
          </p:nvCxnSpPr>
          <p:spPr>
            <a:xfrm>
              <a:off x="3974654" y="1609998"/>
              <a:ext cx="1" cy="5537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D8F9B096-77F1-4207-86E3-98C6A8BCD03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4929802" y="654849"/>
              <a:ext cx="276892" cy="218719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18879157-E34C-4331-9E10-6EFC3DEAABD2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723461" y="1340947"/>
              <a:ext cx="1251189" cy="545943"/>
            </a:xfrm>
            <a:prstGeom prst="bentConnector3">
              <a:avLst>
                <a:gd name="adj1" fmla="val 15806"/>
              </a:avLst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545213FE-BF61-404B-8A38-ACF8213A023E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3974653" y="2701892"/>
              <a:ext cx="0" cy="3107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A81A6A0-4B72-489B-A99E-9E65B3812278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3974653" y="3550711"/>
              <a:ext cx="0" cy="310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F6D6BC1-FCAA-4E03-A1F4-D43364D6FB7E}"/>
                </a:ext>
              </a:extLst>
            </p:cNvPr>
            <p:cNvCxnSpPr>
              <a:stCxn id="23" idx="2"/>
              <a:endCxn id="18" idx="0"/>
            </p:cNvCxnSpPr>
            <p:nvPr/>
          </p:nvCxnSpPr>
          <p:spPr>
            <a:xfrm>
              <a:off x="2810184" y="5630031"/>
              <a:ext cx="0" cy="525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D657C636-A339-4AAD-96E3-2B302C69411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16200000" flipH="1">
              <a:off x="2645644" y="2377058"/>
              <a:ext cx="471219" cy="218679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E420EA6B-0CE7-4991-9384-068C723B76C8}"/>
                </a:ext>
              </a:extLst>
            </p:cNvPr>
            <p:cNvCxnSpPr>
              <a:stCxn id="23" idx="3"/>
              <a:endCxn id="24" idx="1"/>
            </p:cNvCxnSpPr>
            <p:nvPr/>
          </p:nvCxnSpPr>
          <p:spPr>
            <a:xfrm flipV="1">
              <a:off x="3835420" y="3082889"/>
              <a:ext cx="1543736" cy="2166142"/>
            </a:xfrm>
            <a:prstGeom prst="bentConnector3">
              <a:avLst>
                <a:gd name="adj1" fmla="val 81591"/>
              </a:avLst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E2478D80-4AF8-43ED-8904-21A0EAC82AAE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>
              <a:off x="6404392" y="3463890"/>
              <a:ext cx="0" cy="3110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B7B55FA2-1BD0-48EF-A098-ECF808D7F879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6404392" y="4536959"/>
              <a:ext cx="0" cy="3110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64EDD6C9-5888-43B2-BDE8-7D39FF21A319}"/>
                </a:ext>
              </a:extLst>
            </p:cNvPr>
            <p:cNvCxnSpPr>
              <a:stCxn id="24" idx="3"/>
              <a:endCxn id="8" idx="3"/>
            </p:cNvCxnSpPr>
            <p:nvPr/>
          </p:nvCxnSpPr>
          <p:spPr>
            <a:xfrm flipH="1" flipV="1">
              <a:off x="7097845" y="1340946"/>
              <a:ext cx="331784" cy="1741945"/>
            </a:xfrm>
            <a:prstGeom prst="bentConnector3">
              <a:avLst>
                <a:gd name="adj1" fmla="val -68900"/>
              </a:avLst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E6C705B3-ACE4-409C-B96C-41156AE3664D}"/>
                </a:ext>
              </a:extLst>
            </p:cNvPr>
            <p:cNvCxnSpPr>
              <a:stCxn id="25" idx="3"/>
              <a:endCxn id="22" idx="0"/>
            </p:cNvCxnSpPr>
            <p:nvPr/>
          </p:nvCxnSpPr>
          <p:spPr>
            <a:xfrm flipH="1" flipV="1">
              <a:off x="3974652" y="1071888"/>
              <a:ext cx="3454976" cy="3084070"/>
            </a:xfrm>
            <a:prstGeom prst="bentConnector4">
              <a:avLst>
                <a:gd name="adj1" fmla="val -8525"/>
                <a:gd name="adj2" fmla="val 104741"/>
              </a:avLst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D2AFB892-83E7-420D-8DBF-94BC212C11C7}"/>
                </a:ext>
              </a:extLst>
            </p:cNvPr>
            <p:cNvCxnSpPr>
              <a:stCxn id="26" idx="3"/>
              <a:endCxn id="5" idx="0"/>
            </p:cNvCxnSpPr>
            <p:nvPr/>
          </p:nvCxnSpPr>
          <p:spPr>
            <a:xfrm flipH="1" flipV="1">
              <a:off x="1787463" y="1071892"/>
              <a:ext cx="5642167" cy="4157137"/>
            </a:xfrm>
            <a:prstGeom prst="bentConnector4">
              <a:avLst>
                <a:gd name="adj1" fmla="val -8321"/>
                <a:gd name="adj2" fmla="val 107315"/>
              </a:avLst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F530C301-F9F7-480F-BAF5-D66DA125E4D4}"/>
                </a:ext>
              </a:extLst>
            </p:cNvPr>
            <p:cNvSpPr txBox="1"/>
            <p:nvPr/>
          </p:nvSpPr>
          <p:spPr>
            <a:xfrm>
              <a:off x="2930388" y="5668141"/>
              <a:ext cx="261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Cambria" panose="02040503050406030204" pitchFamily="18" charset="0"/>
                  <a:ea typeface="Cambria" panose="02040503050406030204" pitchFamily="18" charset="0"/>
                </a:rPr>
                <a:t>N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8300AE2C-3BD7-4369-BEE5-3A6D59AF9D1A}"/>
                </a:ext>
              </a:extLst>
            </p:cNvPr>
            <p:cNvSpPr txBox="1"/>
            <p:nvPr/>
          </p:nvSpPr>
          <p:spPr>
            <a:xfrm>
              <a:off x="3991889" y="5262613"/>
              <a:ext cx="261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Cambria" panose="02040503050406030204" pitchFamily="18" charset="0"/>
                  <a:ea typeface="Cambria" panose="02040503050406030204" pitchFamily="18" charset="0"/>
                </a:rPr>
                <a:t>Y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C050121E-E085-42C3-B7DE-A92E36CE0A90}"/>
                </a:ext>
              </a:extLst>
            </p:cNvPr>
            <p:cNvSpPr txBox="1"/>
            <p:nvPr/>
          </p:nvSpPr>
          <p:spPr>
            <a:xfrm>
              <a:off x="7368864" y="2781125"/>
              <a:ext cx="261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Cambria" panose="02040503050406030204" pitchFamily="18" charset="0"/>
                  <a:ea typeface="Cambria" panose="02040503050406030204" pitchFamily="18" charset="0"/>
                </a:rPr>
                <a:t>N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DB869FA-69FD-4AC8-B80A-3238EA69FF69}"/>
                </a:ext>
              </a:extLst>
            </p:cNvPr>
            <p:cNvSpPr txBox="1"/>
            <p:nvPr/>
          </p:nvSpPr>
          <p:spPr>
            <a:xfrm>
              <a:off x="7363774" y="3837728"/>
              <a:ext cx="261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Cambria" panose="02040503050406030204" pitchFamily="18" charset="0"/>
                  <a:ea typeface="Cambria" panose="02040503050406030204" pitchFamily="18" charset="0"/>
                </a:rPr>
                <a:t>N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C62755C-492D-446F-8489-BF435EC61767}"/>
                </a:ext>
              </a:extLst>
            </p:cNvPr>
            <p:cNvSpPr txBox="1"/>
            <p:nvPr/>
          </p:nvSpPr>
          <p:spPr>
            <a:xfrm>
              <a:off x="7368863" y="4889083"/>
              <a:ext cx="261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Cambria" panose="02040503050406030204" pitchFamily="18" charset="0"/>
                  <a:ea typeface="Cambria" panose="02040503050406030204" pitchFamily="18" charset="0"/>
                </a:rPr>
                <a:t>N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FFBD7E3D-5CF4-485E-9A97-22B1C27D1B3A}"/>
                </a:ext>
              </a:extLst>
            </p:cNvPr>
            <p:cNvSpPr txBox="1"/>
            <p:nvPr/>
          </p:nvSpPr>
          <p:spPr>
            <a:xfrm>
              <a:off x="6474433" y="3416182"/>
              <a:ext cx="261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Cambria" panose="02040503050406030204" pitchFamily="18" charset="0"/>
                  <a:ea typeface="Cambria" panose="02040503050406030204" pitchFamily="18" charset="0"/>
                </a:rPr>
                <a:t>Y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05532323-A6FB-4BAC-BFD4-D4AF18F3AF9D}"/>
                </a:ext>
              </a:extLst>
            </p:cNvPr>
            <p:cNvSpPr txBox="1"/>
            <p:nvPr/>
          </p:nvSpPr>
          <p:spPr>
            <a:xfrm>
              <a:off x="6476290" y="4500919"/>
              <a:ext cx="261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Cambria" panose="02040503050406030204" pitchFamily="18" charset="0"/>
                  <a:ea typeface="Cambria" panose="02040503050406030204" pitchFamily="18" charset="0"/>
                </a:rPr>
                <a:t>Y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779BE0BF-5665-4019-98C5-610B659ED287}"/>
                </a:ext>
              </a:extLst>
            </p:cNvPr>
            <p:cNvSpPr txBox="1"/>
            <p:nvPr/>
          </p:nvSpPr>
          <p:spPr>
            <a:xfrm>
              <a:off x="6474038" y="5558860"/>
              <a:ext cx="261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Cambria" panose="02040503050406030204" pitchFamily="18" charset="0"/>
                  <a:ea typeface="Cambria" panose="02040503050406030204" pitchFamily="18" charset="0"/>
                </a:rPr>
                <a:t>Y</a:t>
              </a:r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F4CD1F7F-9BD2-4ED3-A9ED-12F7085F1677}"/>
                </a:ext>
              </a:extLst>
            </p:cNvPr>
            <p:cNvSpPr/>
            <p:nvPr/>
          </p:nvSpPr>
          <p:spPr>
            <a:xfrm>
              <a:off x="5468393" y="6176081"/>
              <a:ext cx="1872001" cy="6481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99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Output results</a:t>
              </a:r>
            </a:p>
            <a:p>
              <a:pPr algn="ctr"/>
              <a:r>
                <a:rPr lang="en-US" altLang="zh-CN" sz="1599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SC is not effective</a:t>
              </a:r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FF7712E0-6333-43FE-B6A1-1802265A4161}"/>
                </a:ext>
              </a:extLst>
            </p:cNvPr>
            <p:cNvCxnSpPr>
              <a:cxnSpLocks/>
              <a:stCxn id="26" idx="2"/>
              <a:endCxn id="80" idx="0"/>
            </p:cNvCxnSpPr>
            <p:nvPr/>
          </p:nvCxnSpPr>
          <p:spPr>
            <a:xfrm>
              <a:off x="6404391" y="5610029"/>
              <a:ext cx="0" cy="566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连接符: 肘形 91">
              <a:extLst>
                <a:ext uri="{FF2B5EF4-FFF2-40B4-BE49-F238E27FC236}">
                  <a16:creationId xmlns:a16="http://schemas.microsoft.com/office/drawing/2014/main" id="{9B0644B8-69F9-4B78-BDD6-B275EDC16BF2}"/>
                </a:ext>
              </a:extLst>
            </p:cNvPr>
            <p:cNvCxnSpPr>
              <a:cxnSpLocks/>
              <a:stCxn id="11" idx="2"/>
              <a:endCxn id="23" idx="0"/>
            </p:cNvCxnSpPr>
            <p:nvPr/>
          </p:nvCxnSpPr>
          <p:spPr>
            <a:xfrm rot="5400000">
              <a:off x="3158172" y="4051549"/>
              <a:ext cx="468499" cy="116446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流程图: 终止 1">
              <a:extLst>
                <a:ext uri="{FF2B5EF4-FFF2-40B4-BE49-F238E27FC236}">
                  <a16:creationId xmlns:a16="http://schemas.microsoft.com/office/drawing/2014/main" id="{E9D34A8A-7B1B-4E7C-9721-C4CFF9EA1301}"/>
                </a:ext>
              </a:extLst>
            </p:cNvPr>
            <p:cNvSpPr/>
            <p:nvPr/>
          </p:nvSpPr>
          <p:spPr>
            <a:xfrm>
              <a:off x="4031764" y="185614"/>
              <a:ext cx="1151050" cy="411480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Start</a:t>
              </a:r>
            </a:p>
          </p:txBody>
        </p:sp>
        <p:sp>
          <p:nvSpPr>
            <p:cNvPr id="43" name="流程图: 终止 42">
              <a:extLst>
                <a:ext uri="{FF2B5EF4-FFF2-40B4-BE49-F238E27FC236}">
                  <a16:creationId xmlns:a16="http://schemas.microsoft.com/office/drawing/2014/main" id="{4197557A-D21A-48C9-8053-3BC0E4DB5C1C}"/>
                </a:ext>
              </a:extLst>
            </p:cNvPr>
            <p:cNvSpPr/>
            <p:nvPr/>
          </p:nvSpPr>
          <p:spPr>
            <a:xfrm>
              <a:off x="4031764" y="6710739"/>
              <a:ext cx="1151050" cy="411480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End</a:t>
              </a:r>
            </a:p>
          </p:txBody>
        </p: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85B139AB-A3D3-409C-97D5-27A57B9EEBB3}"/>
                </a:ext>
              </a:extLst>
            </p:cNvPr>
            <p:cNvCxnSpPr>
              <a:stCxn id="2" idx="1"/>
              <a:endCxn id="5" idx="0"/>
            </p:cNvCxnSpPr>
            <p:nvPr/>
          </p:nvCxnSpPr>
          <p:spPr>
            <a:xfrm rot="10800000" flipV="1">
              <a:off x="1787462" y="391354"/>
              <a:ext cx="2244303" cy="68053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5E07569C-E1DB-402C-A4E2-431200CE859B}"/>
                </a:ext>
              </a:extLst>
            </p:cNvPr>
            <p:cNvCxnSpPr>
              <a:stCxn id="2" idx="1"/>
              <a:endCxn id="22" idx="0"/>
            </p:cNvCxnSpPr>
            <p:nvPr/>
          </p:nvCxnSpPr>
          <p:spPr>
            <a:xfrm rot="10800000" flipV="1">
              <a:off x="3974654" y="391354"/>
              <a:ext cx="57111" cy="68053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75F0A016-91BD-49D4-ABF1-8A561B41C8A3}"/>
                </a:ext>
              </a:extLst>
            </p:cNvPr>
            <p:cNvCxnSpPr>
              <a:stCxn id="2" idx="3"/>
              <a:endCxn id="8" idx="0"/>
            </p:cNvCxnSpPr>
            <p:nvPr/>
          </p:nvCxnSpPr>
          <p:spPr>
            <a:xfrm>
              <a:off x="5182814" y="391354"/>
              <a:ext cx="979031" cy="68053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A819598D-A5D5-4E9A-9CBC-76873731E989}"/>
                </a:ext>
              </a:extLst>
            </p:cNvPr>
            <p:cNvCxnSpPr>
              <a:stCxn id="18" idx="2"/>
              <a:endCxn id="43" idx="1"/>
            </p:cNvCxnSpPr>
            <p:nvPr/>
          </p:nvCxnSpPr>
          <p:spPr>
            <a:xfrm rot="16200000" flipH="1">
              <a:off x="3364584" y="6249299"/>
              <a:ext cx="112782" cy="122157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45398DAE-8A14-42BA-9749-0F0F022F412A}"/>
                </a:ext>
              </a:extLst>
            </p:cNvPr>
            <p:cNvCxnSpPr>
              <a:stCxn id="80" idx="2"/>
              <a:endCxn id="43" idx="3"/>
            </p:cNvCxnSpPr>
            <p:nvPr/>
          </p:nvCxnSpPr>
          <p:spPr>
            <a:xfrm rot="5400000">
              <a:off x="5747495" y="6259579"/>
              <a:ext cx="92219" cy="122158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F0704E73-3616-492A-BB73-0F5BCE103D93}"/>
                </a:ext>
              </a:extLst>
            </p:cNvPr>
            <p:cNvGrpSpPr/>
            <p:nvPr/>
          </p:nvGrpSpPr>
          <p:grpSpPr>
            <a:xfrm>
              <a:off x="6059487" y="692359"/>
              <a:ext cx="204716" cy="136920"/>
              <a:chOff x="6059487" y="847894"/>
              <a:chExt cx="204716" cy="136920"/>
            </a:xfrm>
          </p:grpSpPr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102223C7-0437-4988-BB0F-066D7167A5A4}"/>
                  </a:ext>
                </a:extLst>
              </p:cNvPr>
              <p:cNvSpPr/>
              <p:nvPr/>
            </p:nvSpPr>
            <p:spPr>
              <a:xfrm>
                <a:off x="6059487" y="847894"/>
                <a:ext cx="204716" cy="1369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FB0C80B2-2772-4FB9-B3E7-8F60067F333A}"/>
                  </a:ext>
                </a:extLst>
              </p:cNvPr>
              <p:cNvCxnSpPr>
                <a:cxnSpLocks/>
                <a:stCxn id="85" idx="0"/>
                <a:endCxn id="85" idx="4"/>
              </p:cNvCxnSpPr>
              <p:nvPr/>
            </p:nvCxnSpPr>
            <p:spPr>
              <a:xfrm>
                <a:off x="6161845" y="847894"/>
                <a:ext cx="0" cy="1369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连接符: 曲线 86">
                <a:extLst>
                  <a:ext uri="{FF2B5EF4-FFF2-40B4-BE49-F238E27FC236}">
                    <a16:creationId xmlns:a16="http://schemas.microsoft.com/office/drawing/2014/main" id="{EF03058C-B2A1-460A-B50A-0ABF0872CBD5}"/>
                  </a:ext>
                </a:extLst>
              </p:cNvPr>
              <p:cNvCxnSpPr>
                <a:cxnSpLocks/>
                <a:stCxn id="85" idx="2"/>
                <a:endCxn id="85" idx="6"/>
              </p:cNvCxnSpPr>
              <p:nvPr/>
            </p:nvCxnSpPr>
            <p:spPr>
              <a:xfrm rot="10800000" flipH="1">
                <a:off x="6059487" y="916354"/>
                <a:ext cx="204716" cy="12700"/>
              </a:xfrm>
              <a:prstGeom prst="curvedConnector5">
                <a:avLst>
                  <a:gd name="adj1" fmla="val -1667"/>
                  <a:gd name="adj2" fmla="val 834567"/>
                  <a:gd name="adj3" fmla="val 98333"/>
                </a:avLst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0818DD9E-DB8B-4DD9-9AAD-72956A5013F4}"/>
                </a:ext>
              </a:extLst>
            </p:cNvPr>
            <p:cNvGrpSpPr/>
            <p:nvPr/>
          </p:nvGrpSpPr>
          <p:grpSpPr>
            <a:xfrm>
              <a:off x="6059487" y="847894"/>
              <a:ext cx="204716" cy="136920"/>
              <a:chOff x="6059487" y="847894"/>
              <a:chExt cx="204716" cy="136920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2E7AFE54-5D56-4792-8321-22B7578221AA}"/>
                  </a:ext>
                </a:extLst>
              </p:cNvPr>
              <p:cNvSpPr/>
              <p:nvPr/>
            </p:nvSpPr>
            <p:spPr>
              <a:xfrm>
                <a:off x="6059487" y="847894"/>
                <a:ext cx="204716" cy="1369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96F3DC72-E1AA-4C0A-945C-0565381683CD}"/>
                  </a:ext>
                </a:extLst>
              </p:cNvPr>
              <p:cNvCxnSpPr>
                <a:cxnSpLocks/>
                <a:stCxn id="44" idx="0"/>
                <a:endCxn id="44" idx="4"/>
              </p:cNvCxnSpPr>
              <p:nvPr/>
            </p:nvCxnSpPr>
            <p:spPr>
              <a:xfrm>
                <a:off x="6161845" y="847894"/>
                <a:ext cx="0" cy="1369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连接符: 曲线 50">
                <a:extLst>
                  <a:ext uri="{FF2B5EF4-FFF2-40B4-BE49-F238E27FC236}">
                    <a16:creationId xmlns:a16="http://schemas.microsoft.com/office/drawing/2014/main" id="{1C48E9C0-F772-47D4-9F09-257AFC1ED77A}"/>
                  </a:ext>
                </a:extLst>
              </p:cNvPr>
              <p:cNvCxnSpPr>
                <a:cxnSpLocks/>
                <a:stCxn id="44" idx="2"/>
                <a:endCxn id="44" idx="6"/>
              </p:cNvCxnSpPr>
              <p:nvPr/>
            </p:nvCxnSpPr>
            <p:spPr>
              <a:xfrm rot="10800000" flipH="1">
                <a:off x="6059487" y="916354"/>
                <a:ext cx="204716" cy="12700"/>
              </a:xfrm>
              <a:prstGeom prst="curvedConnector5">
                <a:avLst>
                  <a:gd name="adj1" fmla="val -1667"/>
                  <a:gd name="adj2" fmla="val 834567"/>
                  <a:gd name="adj3" fmla="val 98333"/>
                </a:avLst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A0E68716-3806-4118-82C9-2FA4E5686012}"/>
                </a:ext>
              </a:extLst>
            </p:cNvPr>
            <p:cNvGrpSpPr/>
            <p:nvPr/>
          </p:nvGrpSpPr>
          <p:grpSpPr>
            <a:xfrm>
              <a:off x="3872292" y="692359"/>
              <a:ext cx="204716" cy="136920"/>
              <a:chOff x="6059487" y="847894"/>
              <a:chExt cx="204716" cy="136920"/>
            </a:xfrm>
          </p:grpSpPr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2B64EB66-6CB2-4CFA-9985-665840FE81BA}"/>
                  </a:ext>
                </a:extLst>
              </p:cNvPr>
              <p:cNvSpPr/>
              <p:nvPr/>
            </p:nvSpPr>
            <p:spPr>
              <a:xfrm>
                <a:off x="6059487" y="847894"/>
                <a:ext cx="204716" cy="1369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F895A0A1-3048-4FC9-81D7-978C5C8AB3EE}"/>
                  </a:ext>
                </a:extLst>
              </p:cNvPr>
              <p:cNvCxnSpPr>
                <a:cxnSpLocks/>
                <a:stCxn id="89" idx="0"/>
                <a:endCxn id="89" idx="4"/>
              </p:cNvCxnSpPr>
              <p:nvPr/>
            </p:nvCxnSpPr>
            <p:spPr>
              <a:xfrm>
                <a:off x="6161845" y="847894"/>
                <a:ext cx="0" cy="1369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连接符: 曲线 90">
                <a:extLst>
                  <a:ext uri="{FF2B5EF4-FFF2-40B4-BE49-F238E27FC236}">
                    <a16:creationId xmlns:a16="http://schemas.microsoft.com/office/drawing/2014/main" id="{4A0C7804-73B1-469F-AA44-5E8F54BB80E1}"/>
                  </a:ext>
                </a:extLst>
              </p:cNvPr>
              <p:cNvCxnSpPr>
                <a:cxnSpLocks/>
                <a:stCxn id="89" idx="2"/>
                <a:endCxn id="89" idx="6"/>
              </p:cNvCxnSpPr>
              <p:nvPr/>
            </p:nvCxnSpPr>
            <p:spPr>
              <a:xfrm rot="10800000" flipH="1">
                <a:off x="6059487" y="916354"/>
                <a:ext cx="204716" cy="12700"/>
              </a:xfrm>
              <a:prstGeom prst="curvedConnector5">
                <a:avLst>
                  <a:gd name="adj1" fmla="val -1667"/>
                  <a:gd name="adj2" fmla="val 834567"/>
                  <a:gd name="adj3" fmla="val 98333"/>
                </a:avLst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396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80</Words>
  <Application>Microsoft Office PowerPoint</Application>
  <PresentationFormat>自定义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Cambria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7</cp:revision>
  <dcterms:created xsi:type="dcterms:W3CDTF">2018-09-10T20:11:15Z</dcterms:created>
  <dcterms:modified xsi:type="dcterms:W3CDTF">2019-03-27T15:20:30Z</dcterms:modified>
</cp:coreProperties>
</file>