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5040313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202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1001553"/>
            <a:ext cx="4284266" cy="2130602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3214319"/>
            <a:ext cx="3780235" cy="1477538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D6B6-19B2-4219-80C6-DC3F0F0543BF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9246-063E-45CB-A309-370560239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78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D6B6-19B2-4219-80C6-DC3F0F0543BF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9246-063E-45CB-A309-370560239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84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325823"/>
            <a:ext cx="1086817" cy="518625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325823"/>
            <a:ext cx="3197449" cy="518625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D6B6-19B2-4219-80C6-DC3F0F0543BF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9246-063E-45CB-A309-370560239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39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D6B6-19B2-4219-80C6-DC3F0F0543BF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9246-063E-45CB-A309-370560239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11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525705"/>
            <a:ext cx="4347270" cy="2545672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4095460"/>
            <a:ext cx="4347270" cy="1338709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/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D6B6-19B2-4219-80C6-DC3F0F0543BF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9246-063E-45CB-A309-370560239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94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629117"/>
            <a:ext cx="2142133" cy="388296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629117"/>
            <a:ext cx="2142133" cy="388296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D6B6-19B2-4219-80C6-DC3F0F0543BF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9246-063E-45CB-A309-370560239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24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25825"/>
            <a:ext cx="4347270" cy="1182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500205"/>
            <a:ext cx="2132288" cy="73522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2235432"/>
            <a:ext cx="2132288" cy="32879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500205"/>
            <a:ext cx="2142790" cy="73522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2235432"/>
            <a:ext cx="2142790" cy="32879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D6B6-19B2-4219-80C6-DC3F0F0543BF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9246-063E-45CB-A309-370560239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71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D6B6-19B2-4219-80C6-DC3F0F0543BF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9246-063E-45CB-A309-370560239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17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D6B6-19B2-4219-80C6-DC3F0F0543BF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9246-063E-45CB-A309-370560239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01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407988"/>
            <a:ext cx="1625632" cy="1427956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881141"/>
            <a:ext cx="2551658" cy="4349034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835944"/>
            <a:ext cx="1625632" cy="3401313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D6B6-19B2-4219-80C6-DC3F0F0543BF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9246-063E-45CB-A309-370560239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09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407988"/>
            <a:ext cx="1625632" cy="1427956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881141"/>
            <a:ext cx="2551658" cy="4349034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835944"/>
            <a:ext cx="1625632" cy="3401313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D6B6-19B2-4219-80C6-DC3F0F0543BF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C9246-063E-45CB-A309-370560239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87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325825"/>
            <a:ext cx="434727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629117"/>
            <a:ext cx="434727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5672162"/>
            <a:ext cx="113407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ED6B6-19B2-4219-80C6-DC3F0F0543BF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5672162"/>
            <a:ext cx="1701106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5672162"/>
            <a:ext cx="113407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C9246-063E-45CB-A309-370560239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10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5DEF107A-1630-4A97-B47A-769741946E5B}"/>
              </a:ext>
            </a:extLst>
          </p:cNvPr>
          <p:cNvGrpSpPr/>
          <p:nvPr/>
        </p:nvGrpSpPr>
        <p:grpSpPr>
          <a:xfrm>
            <a:off x="275549" y="127744"/>
            <a:ext cx="4489223" cy="5864333"/>
            <a:chOff x="7411807" y="21297322"/>
            <a:chExt cx="4489223" cy="5864333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30A1A4B-B4D0-4359-BB18-F1DE0FC34323}"/>
                </a:ext>
              </a:extLst>
            </p:cNvPr>
            <p:cNvSpPr/>
            <p:nvPr/>
          </p:nvSpPr>
          <p:spPr>
            <a:xfrm>
              <a:off x="7411807" y="21297322"/>
              <a:ext cx="4489223" cy="5864333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218EF2A-08E2-41CB-9203-C8E20028D2BC}"/>
                </a:ext>
              </a:extLst>
            </p:cNvPr>
            <p:cNvSpPr/>
            <p:nvPr/>
          </p:nvSpPr>
          <p:spPr>
            <a:xfrm>
              <a:off x="7784419" y="21600000"/>
              <a:ext cx="1872000" cy="5381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Set initial storage level</a:t>
              </a:r>
              <a:endParaRPr lang="zh-CN" altLang="en-US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68C3B4BB-4B1E-4E83-95AA-8098C6E68FB6}"/>
                </a:ext>
              </a:extLst>
            </p:cNvPr>
            <p:cNvSpPr/>
            <p:nvPr/>
          </p:nvSpPr>
          <p:spPr>
            <a:xfrm>
              <a:off x="9846743" y="21600000"/>
              <a:ext cx="1872000" cy="5381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Estimate initial N/P conc. </a:t>
              </a:r>
              <a:endParaRPr lang="zh-CN" altLang="en-US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0B210499-743A-441D-8011-B643B47E123C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9656419" y="21869055"/>
              <a:ext cx="1903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61239DAB-D112-4399-9283-7D98F079E71D}"/>
                </a:ext>
              </a:extLst>
            </p:cNvPr>
            <p:cNvSpPr/>
            <p:nvPr/>
          </p:nvSpPr>
          <p:spPr>
            <a:xfrm>
              <a:off x="7784419" y="22572000"/>
              <a:ext cx="1872000" cy="5381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Set penalty in SC</a:t>
              </a:r>
              <a:endParaRPr lang="zh-CN" altLang="en-US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9E40CCCA-DA81-4300-BBC1-958079D91572}"/>
                </a:ext>
              </a:extLst>
            </p:cNvPr>
            <p:cNvSpPr/>
            <p:nvPr/>
          </p:nvSpPr>
          <p:spPr>
            <a:xfrm>
              <a:off x="7784419" y="23543376"/>
              <a:ext cx="1872000" cy="5381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Run SC model</a:t>
              </a:r>
              <a:endParaRPr lang="zh-CN" altLang="en-US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854209D-4F75-40A4-8E3E-8A4A8830FBF5}"/>
                </a:ext>
              </a:extLst>
            </p:cNvPr>
            <p:cNvSpPr/>
            <p:nvPr/>
          </p:nvSpPr>
          <p:spPr>
            <a:xfrm>
              <a:off x="7784419" y="24514752"/>
              <a:ext cx="1872000" cy="5381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Run nutrient transport model </a:t>
              </a:r>
              <a:endParaRPr lang="zh-CN" altLang="en-US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7EB6B689-023C-4AD8-AB05-CDA2CDCD3E09}"/>
                </a:ext>
              </a:extLst>
            </p:cNvPr>
            <p:cNvSpPr/>
            <p:nvPr/>
          </p:nvSpPr>
          <p:spPr>
            <a:xfrm>
              <a:off x="7784419" y="25490939"/>
              <a:ext cx="1872000" cy="5381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Run algae growth model</a:t>
              </a:r>
              <a:endParaRPr lang="zh-CN" altLang="en-US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522D557-0BAF-4CCE-9861-864C4493A0CB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>
              <a:off x="8720419" y="22138109"/>
              <a:ext cx="0" cy="4338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DC195A62-E486-4AC6-B61F-FE64E94D4DDC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8720419" y="23110109"/>
              <a:ext cx="0" cy="4332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BCEF531-E06D-49B7-BC76-C0DFEC7D4542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>
              <a:off x="8720419" y="24081485"/>
              <a:ext cx="0" cy="4332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DBDCFAC8-8D51-481E-822D-4AA1B03C9201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8720419" y="25052861"/>
              <a:ext cx="0" cy="4380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连接符: 肘形 15">
              <a:extLst>
                <a:ext uri="{FF2B5EF4-FFF2-40B4-BE49-F238E27FC236}">
                  <a16:creationId xmlns:a16="http://schemas.microsoft.com/office/drawing/2014/main" id="{D8D9C068-908C-4EDB-9D60-9E1998DD636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31236" y="23201419"/>
              <a:ext cx="3813068" cy="1686448"/>
            </a:xfrm>
            <a:prstGeom prst="bentConnector3">
              <a:avLst>
                <a:gd name="adj1" fmla="val 100047"/>
              </a:avLst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0DFCDE00-45B9-4BD9-BABB-356D41BAD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6420" y="22796937"/>
              <a:ext cx="12700" cy="2918939"/>
            </a:xfrm>
            <a:prstGeom prst="bentConnector3">
              <a:avLst>
                <a:gd name="adj1" fmla="val 8060874"/>
              </a:avLst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2B42D531-F4F4-4B6E-AF62-461A84A0DECF}"/>
                </a:ext>
              </a:extLst>
            </p:cNvPr>
            <p:cNvSpPr/>
            <p:nvPr/>
          </p:nvSpPr>
          <p:spPr>
            <a:xfrm>
              <a:off x="8894259" y="26139293"/>
              <a:ext cx="2147731" cy="94142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Output results: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Effectiveness of SC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High-risk season</a:t>
              </a:r>
              <a:endParaRPr lang="zh-CN" altLang="en-US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AA5B8A86-A6A6-4BC0-A1F2-72D83B385046}"/>
                </a:ext>
              </a:extLst>
            </p:cNvPr>
            <p:cNvCxnSpPr>
              <a:cxnSpLocks/>
              <a:stCxn id="11" idx="2"/>
              <a:endCxn id="18" idx="1"/>
            </p:cNvCxnSpPr>
            <p:nvPr/>
          </p:nvCxnSpPr>
          <p:spPr>
            <a:xfrm rot="16200000" flipH="1">
              <a:off x="8516861" y="26232606"/>
              <a:ext cx="580957" cy="17384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D1FC7B17-172E-481F-8D84-8A858E910B7A}"/>
                </a:ext>
              </a:extLst>
            </p:cNvPr>
            <p:cNvCxnSpPr>
              <a:stCxn id="11" idx="1"/>
              <a:endCxn id="5" idx="1"/>
            </p:cNvCxnSpPr>
            <p:nvPr/>
          </p:nvCxnSpPr>
          <p:spPr>
            <a:xfrm rot="10800000">
              <a:off x="7784419" y="21869056"/>
              <a:ext cx="12700" cy="3890939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966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34</Words>
  <Application>Microsoft Office PowerPoint</Application>
  <PresentationFormat>自定义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Cambria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YICHENG HU</dc:creator>
  <cp:lastModifiedBy>YICHENG HU</cp:lastModifiedBy>
  <cp:revision>1</cp:revision>
  <dcterms:created xsi:type="dcterms:W3CDTF">2018-09-10T20:11:15Z</dcterms:created>
  <dcterms:modified xsi:type="dcterms:W3CDTF">2018-09-10T20:16:39Z</dcterms:modified>
</cp:coreProperties>
</file>