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667625" cy="558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30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2" y="913219"/>
            <a:ext cx="6517481" cy="1942689"/>
          </a:xfrm>
        </p:spPr>
        <p:txBody>
          <a:bodyPr anchor="b"/>
          <a:lstStyle>
            <a:lvl1pPr algn="ctr"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453" y="2930825"/>
            <a:ext cx="5750719" cy="1347223"/>
          </a:xfrm>
        </p:spPr>
        <p:txBody>
          <a:bodyPr/>
          <a:lstStyle>
            <a:lvl1pPr marL="0" indent="0" algn="ctr">
              <a:buNone/>
              <a:defRPr sz="1953"/>
            </a:lvl1pPr>
            <a:lvl2pPr marL="372024" indent="0" algn="ctr">
              <a:buNone/>
              <a:defRPr sz="1627"/>
            </a:lvl2pPr>
            <a:lvl3pPr marL="744047" indent="0" algn="ctr">
              <a:buNone/>
              <a:defRPr sz="1465"/>
            </a:lvl3pPr>
            <a:lvl4pPr marL="1116071" indent="0" algn="ctr">
              <a:buNone/>
              <a:defRPr sz="1302"/>
            </a:lvl4pPr>
            <a:lvl5pPr marL="1488095" indent="0" algn="ctr">
              <a:buNone/>
              <a:defRPr sz="1302"/>
            </a:lvl5pPr>
            <a:lvl6pPr marL="1860118" indent="0" algn="ctr">
              <a:buNone/>
              <a:defRPr sz="1302"/>
            </a:lvl6pPr>
            <a:lvl7pPr marL="2232142" indent="0" algn="ctr">
              <a:buNone/>
              <a:defRPr sz="1302"/>
            </a:lvl7pPr>
            <a:lvl8pPr marL="2604165" indent="0" algn="ctr">
              <a:buNone/>
              <a:defRPr sz="1302"/>
            </a:lvl8pPr>
            <a:lvl9pPr marL="2976189" indent="0" algn="ctr">
              <a:buNone/>
              <a:defRPr sz="130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6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1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7144" y="297087"/>
            <a:ext cx="1653332" cy="472884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149" y="297087"/>
            <a:ext cx="4864150" cy="472884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9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56" y="1391142"/>
            <a:ext cx="6613327" cy="2321151"/>
          </a:xfrm>
        </p:spPr>
        <p:txBody>
          <a:bodyPr anchor="b"/>
          <a:lstStyle>
            <a:lvl1pPr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156" y="3734252"/>
            <a:ext cx="6613327" cy="1220638"/>
          </a:xfrm>
        </p:spPr>
        <p:txBody>
          <a:bodyPr/>
          <a:lstStyle>
            <a:lvl1pPr marL="0" indent="0">
              <a:buNone/>
              <a:defRPr sz="1953">
                <a:solidFill>
                  <a:schemeClr val="tx1"/>
                </a:solidFill>
              </a:defRPr>
            </a:lvl1pPr>
            <a:lvl2pPr marL="372024" indent="0">
              <a:buNone/>
              <a:defRPr sz="1627">
                <a:solidFill>
                  <a:schemeClr val="tx1">
                    <a:tint val="75000"/>
                  </a:schemeClr>
                </a:solidFill>
              </a:defRPr>
            </a:lvl2pPr>
            <a:lvl3pPr marL="744047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6071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4pPr>
            <a:lvl5pPr marL="148809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5pPr>
            <a:lvl6pPr marL="1860118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6pPr>
            <a:lvl7pPr marL="2232142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7pPr>
            <a:lvl8pPr marL="260416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8pPr>
            <a:lvl9pPr marL="2976189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3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149" y="1485433"/>
            <a:ext cx="3258741" cy="3540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1735" y="1485433"/>
            <a:ext cx="3258741" cy="3540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0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297088"/>
            <a:ext cx="6613327" cy="107855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9" y="1367891"/>
            <a:ext cx="3243764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149" y="2038273"/>
            <a:ext cx="3243764" cy="2997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1736" y="1367891"/>
            <a:ext cx="3259739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1736" y="2038273"/>
            <a:ext cx="3259739" cy="2997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4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372004"/>
            <a:ext cx="2473009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9739" y="803427"/>
            <a:ext cx="3881735" cy="3965461"/>
          </a:xfrm>
        </p:spPr>
        <p:txBody>
          <a:bodyPr/>
          <a:lstStyle>
            <a:lvl1pPr>
              <a:defRPr sz="2604"/>
            </a:lvl1pPr>
            <a:lvl2pPr>
              <a:defRPr sz="2278"/>
            </a:lvl2pPr>
            <a:lvl3pPr>
              <a:defRPr sz="1953"/>
            </a:lvl3pPr>
            <a:lvl4pPr>
              <a:defRPr sz="1627"/>
            </a:lvl4pPr>
            <a:lvl5pPr>
              <a:defRPr sz="1627"/>
            </a:lvl5pPr>
            <a:lvl6pPr>
              <a:defRPr sz="1627"/>
            </a:lvl6pPr>
            <a:lvl7pPr>
              <a:defRPr sz="1627"/>
            </a:lvl7pPr>
            <a:lvl8pPr>
              <a:defRPr sz="1627"/>
            </a:lvl8pPr>
            <a:lvl9pPr>
              <a:defRPr sz="16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674019"/>
            <a:ext cx="2473009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372004"/>
            <a:ext cx="2473009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59739" y="803427"/>
            <a:ext cx="3881735" cy="3965461"/>
          </a:xfrm>
        </p:spPr>
        <p:txBody>
          <a:bodyPr anchor="t"/>
          <a:lstStyle>
            <a:lvl1pPr marL="0" indent="0">
              <a:buNone/>
              <a:defRPr sz="2604"/>
            </a:lvl1pPr>
            <a:lvl2pPr marL="372024" indent="0">
              <a:buNone/>
              <a:defRPr sz="2278"/>
            </a:lvl2pPr>
            <a:lvl3pPr marL="744047" indent="0">
              <a:buNone/>
              <a:defRPr sz="1953"/>
            </a:lvl3pPr>
            <a:lvl4pPr marL="1116071" indent="0">
              <a:buNone/>
              <a:defRPr sz="1627"/>
            </a:lvl4pPr>
            <a:lvl5pPr marL="1488095" indent="0">
              <a:buNone/>
              <a:defRPr sz="1627"/>
            </a:lvl5pPr>
            <a:lvl6pPr marL="1860118" indent="0">
              <a:buNone/>
              <a:defRPr sz="1627"/>
            </a:lvl6pPr>
            <a:lvl7pPr marL="2232142" indent="0">
              <a:buNone/>
              <a:defRPr sz="1627"/>
            </a:lvl7pPr>
            <a:lvl8pPr marL="2604165" indent="0">
              <a:buNone/>
              <a:defRPr sz="1627"/>
            </a:lvl8pPr>
            <a:lvl9pPr marL="2976189" indent="0">
              <a:buNone/>
              <a:defRPr sz="162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674019"/>
            <a:ext cx="2473009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7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7149" y="297088"/>
            <a:ext cx="6613327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149" y="1485433"/>
            <a:ext cx="6613327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7149" y="5171893"/>
            <a:ext cx="172521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9901" y="5171893"/>
            <a:ext cx="2587823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5260" y="5171893"/>
            <a:ext cx="172521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1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44047" rtl="0" eaLnBrk="1" latinLnBrk="0" hangingPunct="1">
        <a:lnSpc>
          <a:spcPct val="90000"/>
        </a:lnSpc>
        <a:spcBef>
          <a:spcPct val="0"/>
        </a:spcBef>
        <a:buNone/>
        <a:defRPr sz="3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12" indent="-186012" algn="l" defTabSz="744047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278" kern="1200">
          <a:solidFill>
            <a:schemeClr val="tx1"/>
          </a:solidFill>
          <a:latin typeface="+mn-lt"/>
          <a:ea typeface="+mn-ea"/>
          <a:cs typeface="+mn-cs"/>
        </a:defRPr>
      </a:lvl1pPr>
      <a:lvl2pPr marL="558035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2pPr>
      <a:lvl3pPr marL="930059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627" kern="1200">
          <a:solidFill>
            <a:schemeClr val="tx1"/>
          </a:solidFill>
          <a:latin typeface="+mn-lt"/>
          <a:ea typeface="+mn-ea"/>
          <a:cs typeface="+mn-cs"/>
        </a:defRPr>
      </a:lvl3pPr>
      <a:lvl4pPr marL="1302083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674106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2046130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418154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790177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3162201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1pPr>
      <a:lvl2pPr marL="372024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2pPr>
      <a:lvl3pPr marL="744047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16071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48809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60118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232142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60416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976189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EEC00491-E7FE-444D-90E0-AEB8F6F5070E}"/>
              </a:ext>
            </a:extLst>
          </p:cNvPr>
          <p:cNvSpPr txBox="1"/>
          <p:nvPr/>
        </p:nvSpPr>
        <p:spPr>
          <a:xfrm>
            <a:off x="5737230" y="73721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P 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E8798A7-20C4-4819-AD2A-E09A28B4D201}"/>
              </a:ext>
            </a:extLst>
          </p:cNvPr>
          <p:cNvGrpSpPr/>
          <p:nvPr/>
        </p:nvGrpSpPr>
        <p:grpSpPr>
          <a:xfrm>
            <a:off x="30306" y="443054"/>
            <a:ext cx="7583349" cy="5024024"/>
            <a:chOff x="96978" y="443054"/>
            <a:chExt cx="7583349" cy="502402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0B1C521-0E63-48FC-9FB6-87C3412D724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538405" y="2619273"/>
              <a:ext cx="4532400" cy="29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3558873-F435-4CD1-B89D-B1FD50FB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3312" y="513483"/>
              <a:ext cx="5106684" cy="451602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440CC81-F5AE-4A30-9AD0-4725F01136AA}"/>
                </a:ext>
              </a:extLst>
            </p:cNvPr>
            <p:cNvSpPr txBox="1"/>
            <p:nvPr/>
          </p:nvSpPr>
          <p:spPr>
            <a:xfrm>
              <a:off x="96981" y="443054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43.293°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4AAAEC0-46EB-490C-A6F7-BE32C3F33C8E}"/>
                </a:ext>
              </a:extLst>
            </p:cNvPr>
            <p:cNvSpPr txBox="1"/>
            <p:nvPr/>
          </p:nvSpPr>
          <p:spPr>
            <a:xfrm>
              <a:off x="96981" y="1786480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43.206°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CB76285-F91A-4153-9152-E3829ABE4AB9}"/>
                </a:ext>
              </a:extLst>
            </p:cNvPr>
            <p:cNvSpPr txBox="1"/>
            <p:nvPr/>
          </p:nvSpPr>
          <p:spPr>
            <a:xfrm>
              <a:off x="96979" y="3189383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43.118°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1EC383F-6943-479D-9BC8-FF109032761F}"/>
                </a:ext>
              </a:extLst>
            </p:cNvPr>
            <p:cNvSpPr txBox="1"/>
            <p:nvPr/>
          </p:nvSpPr>
          <p:spPr>
            <a:xfrm>
              <a:off x="96978" y="4578912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43.031°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35B3959-0386-455F-88B2-CA81794A4FCD}"/>
                </a:ext>
              </a:extLst>
            </p:cNvPr>
            <p:cNvSpPr txBox="1"/>
            <p:nvPr/>
          </p:nvSpPr>
          <p:spPr>
            <a:xfrm>
              <a:off x="979360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89.602°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6674448-C568-4F2C-9D39-0CC5066FEA02}"/>
                </a:ext>
              </a:extLst>
            </p:cNvPr>
            <p:cNvSpPr txBox="1"/>
            <p:nvPr/>
          </p:nvSpPr>
          <p:spPr>
            <a:xfrm>
              <a:off x="2391941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89.486°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52CDC70-B5FD-40D4-B158-C5F5BD923E97}"/>
                </a:ext>
              </a:extLst>
            </p:cNvPr>
            <p:cNvSpPr txBox="1"/>
            <p:nvPr/>
          </p:nvSpPr>
          <p:spPr>
            <a:xfrm>
              <a:off x="3804522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89.365°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EDAEC22-5529-49E6-88EE-811325431F9E}"/>
                </a:ext>
              </a:extLst>
            </p:cNvPr>
            <p:cNvSpPr txBox="1"/>
            <p:nvPr/>
          </p:nvSpPr>
          <p:spPr>
            <a:xfrm>
              <a:off x="5203376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89.247°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ACE5566-C0B4-4F20-8C65-5F13DEBBF100}"/>
                </a:ext>
              </a:extLst>
            </p:cNvPr>
            <p:cNvSpPr txBox="1"/>
            <p:nvPr/>
          </p:nvSpPr>
          <p:spPr>
            <a:xfrm>
              <a:off x="6989918" y="443054"/>
              <a:ext cx="69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&gt;1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0E553F9-671A-418F-8862-4F3E5F70CEBE}"/>
                </a:ext>
              </a:extLst>
            </p:cNvPr>
            <p:cNvSpPr txBox="1"/>
            <p:nvPr/>
          </p:nvSpPr>
          <p:spPr>
            <a:xfrm>
              <a:off x="6951495" y="4763578"/>
              <a:ext cx="391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2B8EB3B-BE93-4800-9A0C-C747E88A15FC}"/>
                </a:ext>
              </a:extLst>
            </p:cNvPr>
            <p:cNvSpPr txBox="1"/>
            <p:nvPr/>
          </p:nvSpPr>
          <p:spPr>
            <a:xfrm>
              <a:off x="6951497" y="2586826"/>
              <a:ext cx="69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08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33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23</cp:revision>
  <dcterms:created xsi:type="dcterms:W3CDTF">2018-05-23T14:43:05Z</dcterms:created>
  <dcterms:modified xsi:type="dcterms:W3CDTF">2018-12-15T21:24:05Z</dcterms:modified>
</cp:coreProperties>
</file>