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6676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072" y="913219"/>
            <a:ext cx="6517481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930825"/>
            <a:ext cx="57507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97087"/>
            <a:ext cx="1653332" cy="47288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97087"/>
            <a:ext cx="4864150" cy="472884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9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6" y="1391142"/>
            <a:ext cx="6613327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6" y="3734252"/>
            <a:ext cx="6613327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3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485433"/>
            <a:ext cx="3258741" cy="35404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7088"/>
            <a:ext cx="6613327" cy="10785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9" y="1367891"/>
            <a:ext cx="3243764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9" y="2038273"/>
            <a:ext cx="3243764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6" y="1367891"/>
            <a:ext cx="3259739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6" y="2038273"/>
            <a:ext cx="3259739" cy="29979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803427"/>
            <a:ext cx="388173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372004"/>
            <a:ext cx="2473009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803427"/>
            <a:ext cx="388173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674019"/>
            <a:ext cx="2473009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7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97088"/>
            <a:ext cx="6613327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485433"/>
            <a:ext cx="6613327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DBD79-13F0-44E5-82DD-CFB932FD4674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5171893"/>
            <a:ext cx="258782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5171893"/>
            <a:ext cx="172521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6A7A-DF19-486B-B0E0-C60FDDD450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EC00491-E7FE-444D-90E0-AEB8F6F5070E}"/>
              </a:ext>
            </a:extLst>
          </p:cNvPr>
          <p:cNvSpPr txBox="1"/>
          <p:nvPr/>
        </p:nvSpPr>
        <p:spPr>
          <a:xfrm>
            <a:off x="5737230" y="73721"/>
            <a:ext cx="187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P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E8798A7-20C4-4819-AD2A-E09A28B4D201}"/>
              </a:ext>
            </a:extLst>
          </p:cNvPr>
          <p:cNvGrpSpPr/>
          <p:nvPr/>
        </p:nvGrpSpPr>
        <p:grpSpPr>
          <a:xfrm>
            <a:off x="30306" y="443054"/>
            <a:ext cx="7583349" cy="5024024"/>
            <a:chOff x="96978" y="443054"/>
            <a:chExt cx="7583349" cy="50240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0B1C521-0E63-48FC-9FB6-87C3412D724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38405" y="2619273"/>
              <a:ext cx="4532400" cy="29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558873-F435-4CD1-B89D-B1FD50FB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312" y="513483"/>
              <a:ext cx="5106683" cy="45160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40CC81-F5AE-4A30-9AD0-4725F01136AA}"/>
                </a:ext>
              </a:extLst>
            </p:cNvPr>
            <p:cNvSpPr txBox="1"/>
            <p:nvPr/>
          </p:nvSpPr>
          <p:spPr>
            <a:xfrm>
              <a:off x="96981" y="443054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43.293°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AAAEC0-46EB-490C-A6F7-BE32C3F33C8E}"/>
                </a:ext>
              </a:extLst>
            </p:cNvPr>
            <p:cNvSpPr txBox="1"/>
            <p:nvPr/>
          </p:nvSpPr>
          <p:spPr>
            <a:xfrm>
              <a:off x="96981" y="1786480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43.206°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B76285-F91A-4153-9152-E3829ABE4AB9}"/>
                </a:ext>
              </a:extLst>
            </p:cNvPr>
            <p:cNvSpPr txBox="1"/>
            <p:nvPr/>
          </p:nvSpPr>
          <p:spPr>
            <a:xfrm>
              <a:off x="96979" y="3189383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43.118°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1EC383F-6943-479D-9BC8-FF109032761F}"/>
                </a:ext>
              </a:extLst>
            </p:cNvPr>
            <p:cNvSpPr txBox="1"/>
            <p:nvPr/>
          </p:nvSpPr>
          <p:spPr>
            <a:xfrm>
              <a:off x="96978" y="4578912"/>
              <a:ext cx="116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43.031° 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5B3959-0386-455F-88B2-CA81794A4FCD}"/>
                </a:ext>
              </a:extLst>
            </p:cNvPr>
            <p:cNvSpPr txBox="1"/>
            <p:nvPr/>
          </p:nvSpPr>
          <p:spPr>
            <a:xfrm>
              <a:off x="979360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89.602°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674448-C568-4F2C-9D39-0CC5066FEA02}"/>
                </a:ext>
              </a:extLst>
            </p:cNvPr>
            <p:cNvSpPr txBox="1"/>
            <p:nvPr/>
          </p:nvSpPr>
          <p:spPr>
            <a:xfrm>
              <a:off x="2391941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89.486°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52CDC70-B5FD-40D4-B158-C5F5BD923E97}"/>
                </a:ext>
              </a:extLst>
            </p:cNvPr>
            <p:cNvSpPr txBox="1"/>
            <p:nvPr/>
          </p:nvSpPr>
          <p:spPr>
            <a:xfrm>
              <a:off x="3804522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89.365°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DAEC22-5529-49E6-88EE-811325431F9E}"/>
                </a:ext>
              </a:extLst>
            </p:cNvPr>
            <p:cNvSpPr txBox="1"/>
            <p:nvPr/>
          </p:nvSpPr>
          <p:spPr>
            <a:xfrm>
              <a:off x="5203376" y="5099930"/>
              <a:ext cx="1192666" cy="367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89.247° 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ACE5566-C0B4-4F20-8C65-5F13DEBBF100}"/>
                </a:ext>
              </a:extLst>
            </p:cNvPr>
            <p:cNvSpPr txBox="1"/>
            <p:nvPr/>
          </p:nvSpPr>
          <p:spPr>
            <a:xfrm>
              <a:off x="6989918" y="443054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E553F9-671A-418F-8862-4F3E5F70CEBE}"/>
                </a:ext>
              </a:extLst>
            </p:cNvPr>
            <p:cNvSpPr txBox="1"/>
            <p:nvPr/>
          </p:nvSpPr>
          <p:spPr>
            <a:xfrm>
              <a:off x="6951495" y="4763578"/>
              <a:ext cx="391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2B8EB3B-BE93-4800-9A0C-C747E88A15FC}"/>
                </a:ext>
              </a:extLst>
            </p:cNvPr>
            <p:cNvSpPr txBox="1"/>
            <p:nvPr/>
          </p:nvSpPr>
          <p:spPr>
            <a:xfrm>
              <a:off x="6951497" y="2586826"/>
              <a:ext cx="690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zh-CN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0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33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22</cp:revision>
  <dcterms:created xsi:type="dcterms:W3CDTF">2018-05-23T14:43:05Z</dcterms:created>
  <dcterms:modified xsi:type="dcterms:W3CDTF">2018-12-15T21:42:35Z</dcterms:modified>
</cp:coreProperties>
</file>