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331075" cy="289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75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6385" y="474146"/>
            <a:ext cx="5498306" cy="1008651"/>
          </a:xfrm>
        </p:spPr>
        <p:txBody>
          <a:bodyPr anchor="b"/>
          <a:lstStyle>
            <a:lvl1pPr algn="ctr">
              <a:defRPr sz="2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385" y="1521695"/>
            <a:ext cx="5498306" cy="699483"/>
          </a:xfrm>
        </p:spPr>
        <p:txBody>
          <a:bodyPr/>
          <a:lstStyle>
            <a:lvl1pPr marL="0" indent="0" algn="ctr">
              <a:buNone/>
              <a:defRPr sz="1014"/>
            </a:lvl1pPr>
            <a:lvl2pPr marL="193167" indent="0" algn="ctr">
              <a:buNone/>
              <a:defRPr sz="845"/>
            </a:lvl2pPr>
            <a:lvl3pPr marL="386334" indent="0" algn="ctr">
              <a:buNone/>
              <a:defRPr sz="761"/>
            </a:lvl3pPr>
            <a:lvl4pPr marL="579501" indent="0" algn="ctr">
              <a:buNone/>
              <a:defRPr sz="676"/>
            </a:lvl4pPr>
            <a:lvl5pPr marL="772668" indent="0" algn="ctr">
              <a:buNone/>
              <a:defRPr sz="676"/>
            </a:lvl5pPr>
            <a:lvl6pPr marL="965835" indent="0" algn="ctr">
              <a:buNone/>
              <a:defRPr sz="676"/>
            </a:lvl6pPr>
            <a:lvl7pPr marL="1159002" indent="0" algn="ctr">
              <a:buNone/>
              <a:defRPr sz="676"/>
            </a:lvl7pPr>
            <a:lvl8pPr marL="1352169" indent="0" algn="ctr">
              <a:buNone/>
              <a:defRPr sz="676"/>
            </a:lvl8pPr>
            <a:lvl9pPr marL="1545336" indent="0" algn="ctr">
              <a:buNone/>
              <a:defRPr sz="67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6B35-5DFD-4362-8423-1178DA2125D9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384-6043-4081-AED8-0BDCA6234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3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6B35-5DFD-4362-8423-1178DA2125D9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384-6043-4081-AED8-0BDCA6234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85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46301" y="154248"/>
            <a:ext cx="1580763" cy="245523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11" y="154248"/>
            <a:ext cx="4650651" cy="245523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6B35-5DFD-4362-8423-1178DA2125D9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384-6043-4081-AED8-0BDCA6234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6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6B35-5DFD-4362-8423-1178DA2125D9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384-6043-4081-AED8-0BDCA6234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56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193" y="722285"/>
            <a:ext cx="6323052" cy="1205150"/>
          </a:xfrm>
        </p:spPr>
        <p:txBody>
          <a:bodyPr anchor="b"/>
          <a:lstStyle>
            <a:lvl1pPr>
              <a:defRPr sz="25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193" y="1938836"/>
            <a:ext cx="6323052" cy="633760"/>
          </a:xfrm>
        </p:spPr>
        <p:txBody>
          <a:bodyPr/>
          <a:lstStyle>
            <a:lvl1pPr marL="0" indent="0">
              <a:buNone/>
              <a:defRPr sz="1014">
                <a:solidFill>
                  <a:schemeClr val="tx1">
                    <a:tint val="75000"/>
                  </a:schemeClr>
                </a:solidFill>
              </a:defRPr>
            </a:lvl1pPr>
            <a:lvl2pPr marL="193167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2pPr>
            <a:lvl3pPr marL="386334" indent="0">
              <a:buNone/>
              <a:defRPr sz="761">
                <a:solidFill>
                  <a:schemeClr val="tx1">
                    <a:tint val="75000"/>
                  </a:schemeClr>
                </a:solidFill>
              </a:defRPr>
            </a:lvl3pPr>
            <a:lvl4pPr marL="579501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4pPr>
            <a:lvl5pPr marL="772668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5pPr>
            <a:lvl6pPr marL="965835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6pPr>
            <a:lvl7pPr marL="1159002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7pPr>
            <a:lvl8pPr marL="135216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8pPr>
            <a:lvl9pPr marL="1545336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6B35-5DFD-4362-8423-1178DA2125D9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384-6043-4081-AED8-0BDCA6234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11" y="771242"/>
            <a:ext cx="3115707" cy="18382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1357" y="771242"/>
            <a:ext cx="3115707" cy="18382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6B35-5DFD-4362-8423-1178DA2125D9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384-6043-4081-AED8-0BDCA6234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35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66" y="154249"/>
            <a:ext cx="6323052" cy="55998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967" y="710214"/>
            <a:ext cx="3101388" cy="34806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167" indent="0">
              <a:buNone/>
              <a:defRPr sz="845" b="1"/>
            </a:lvl2pPr>
            <a:lvl3pPr marL="386334" indent="0">
              <a:buNone/>
              <a:defRPr sz="761" b="1"/>
            </a:lvl3pPr>
            <a:lvl4pPr marL="579501" indent="0">
              <a:buNone/>
              <a:defRPr sz="676" b="1"/>
            </a:lvl4pPr>
            <a:lvl5pPr marL="772668" indent="0">
              <a:buNone/>
              <a:defRPr sz="676" b="1"/>
            </a:lvl5pPr>
            <a:lvl6pPr marL="965835" indent="0">
              <a:buNone/>
              <a:defRPr sz="676" b="1"/>
            </a:lvl6pPr>
            <a:lvl7pPr marL="1159002" indent="0">
              <a:buNone/>
              <a:defRPr sz="676" b="1"/>
            </a:lvl7pPr>
            <a:lvl8pPr marL="1352169" indent="0">
              <a:buNone/>
              <a:defRPr sz="676" b="1"/>
            </a:lvl8pPr>
            <a:lvl9pPr marL="1545336" indent="0">
              <a:buNone/>
              <a:defRPr sz="67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967" y="1058278"/>
            <a:ext cx="3101388" cy="15565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1357" y="710214"/>
            <a:ext cx="3116662" cy="34806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167" indent="0">
              <a:buNone/>
              <a:defRPr sz="845" b="1"/>
            </a:lvl2pPr>
            <a:lvl3pPr marL="386334" indent="0">
              <a:buNone/>
              <a:defRPr sz="761" b="1"/>
            </a:lvl3pPr>
            <a:lvl4pPr marL="579501" indent="0">
              <a:buNone/>
              <a:defRPr sz="676" b="1"/>
            </a:lvl4pPr>
            <a:lvl5pPr marL="772668" indent="0">
              <a:buNone/>
              <a:defRPr sz="676" b="1"/>
            </a:lvl5pPr>
            <a:lvl6pPr marL="965835" indent="0">
              <a:buNone/>
              <a:defRPr sz="676" b="1"/>
            </a:lvl6pPr>
            <a:lvl7pPr marL="1159002" indent="0">
              <a:buNone/>
              <a:defRPr sz="676" b="1"/>
            </a:lvl7pPr>
            <a:lvl8pPr marL="1352169" indent="0">
              <a:buNone/>
              <a:defRPr sz="676" b="1"/>
            </a:lvl8pPr>
            <a:lvl9pPr marL="1545336" indent="0">
              <a:buNone/>
              <a:defRPr sz="676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1357" y="1058278"/>
            <a:ext cx="3116662" cy="155656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6B35-5DFD-4362-8423-1178DA2125D9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384-6043-4081-AED8-0BDCA6234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6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6B35-5DFD-4362-8423-1178DA2125D9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384-6043-4081-AED8-0BDCA6234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76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6B35-5DFD-4362-8423-1178DA2125D9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384-6043-4081-AED8-0BDCA6234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3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67" y="193146"/>
            <a:ext cx="2364462" cy="676011"/>
          </a:xfrm>
        </p:spPr>
        <p:txBody>
          <a:bodyPr anchor="b"/>
          <a:lstStyle>
            <a:lvl1pPr>
              <a:defRPr sz="1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6662" y="417142"/>
            <a:ext cx="3711357" cy="2058881"/>
          </a:xfrm>
        </p:spPr>
        <p:txBody>
          <a:bodyPr/>
          <a:lstStyle>
            <a:lvl1pPr>
              <a:defRPr sz="1352"/>
            </a:lvl1pPr>
            <a:lvl2pPr>
              <a:defRPr sz="1183"/>
            </a:lvl2pPr>
            <a:lvl3pPr>
              <a:defRPr sz="1014"/>
            </a:lvl3pPr>
            <a:lvl4pPr>
              <a:defRPr sz="845"/>
            </a:lvl4pPr>
            <a:lvl5pPr>
              <a:defRPr sz="845"/>
            </a:lvl5pPr>
            <a:lvl6pPr>
              <a:defRPr sz="845"/>
            </a:lvl6pPr>
            <a:lvl7pPr>
              <a:defRPr sz="845"/>
            </a:lvl7pPr>
            <a:lvl8pPr>
              <a:defRPr sz="845"/>
            </a:lvl8pPr>
            <a:lvl9pPr>
              <a:defRPr sz="84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967" y="869156"/>
            <a:ext cx="2364462" cy="1610220"/>
          </a:xfrm>
        </p:spPr>
        <p:txBody>
          <a:bodyPr/>
          <a:lstStyle>
            <a:lvl1pPr marL="0" indent="0">
              <a:buNone/>
              <a:defRPr sz="676"/>
            </a:lvl1pPr>
            <a:lvl2pPr marL="193167" indent="0">
              <a:buNone/>
              <a:defRPr sz="592"/>
            </a:lvl2pPr>
            <a:lvl3pPr marL="386334" indent="0">
              <a:buNone/>
              <a:defRPr sz="507"/>
            </a:lvl3pPr>
            <a:lvl4pPr marL="579501" indent="0">
              <a:buNone/>
              <a:defRPr sz="422"/>
            </a:lvl4pPr>
            <a:lvl5pPr marL="772668" indent="0">
              <a:buNone/>
              <a:defRPr sz="422"/>
            </a:lvl5pPr>
            <a:lvl6pPr marL="965835" indent="0">
              <a:buNone/>
              <a:defRPr sz="422"/>
            </a:lvl6pPr>
            <a:lvl7pPr marL="1159002" indent="0">
              <a:buNone/>
              <a:defRPr sz="422"/>
            </a:lvl7pPr>
            <a:lvl8pPr marL="1352169" indent="0">
              <a:buNone/>
              <a:defRPr sz="422"/>
            </a:lvl8pPr>
            <a:lvl9pPr marL="1545336" indent="0">
              <a:buNone/>
              <a:defRPr sz="42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6B35-5DFD-4362-8423-1178DA2125D9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384-6043-4081-AED8-0BDCA6234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37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967" y="193146"/>
            <a:ext cx="2364462" cy="676011"/>
          </a:xfrm>
        </p:spPr>
        <p:txBody>
          <a:bodyPr anchor="b"/>
          <a:lstStyle>
            <a:lvl1pPr>
              <a:defRPr sz="1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16662" y="417142"/>
            <a:ext cx="3711357" cy="2058881"/>
          </a:xfrm>
        </p:spPr>
        <p:txBody>
          <a:bodyPr anchor="t"/>
          <a:lstStyle>
            <a:lvl1pPr marL="0" indent="0">
              <a:buNone/>
              <a:defRPr sz="1352"/>
            </a:lvl1pPr>
            <a:lvl2pPr marL="193167" indent="0">
              <a:buNone/>
              <a:defRPr sz="1183"/>
            </a:lvl2pPr>
            <a:lvl3pPr marL="386334" indent="0">
              <a:buNone/>
              <a:defRPr sz="1014"/>
            </a:lvl3pPr>
            <a:lvl4pPr marL="579501" indent="0">
              <a:buNone/>
              <a:defRPr sz="845"/>
            </a:lvl4pPr>
            <a:lvl5pPr marL="772668" indent="0">
              <a:buNone/>
              <a:defRPr sz="845"/>
            </a:lvl5pPr>
            <a:lvl6pPr marL="965835" indent="0">
              <a:buNone/>
              <a:defRPr sz="845"/>
            </a:lvl6pPr>
            <a:lvl7pPr marL="1159002" indent="0">
              <a:buNone/>
              <a:defRPr sz="845"/>
            </a:lvl7pPr>
            <a:lvl8pPr marL="1352169" indent="0">
              <a:buNone/>
              <a:defRPr sz="845"/>
            </a:lvl8pPr>
            <a:lvl9pPr marL="1545336" indent="0">
              <a:buNone/>
              <a:defRPr sz="8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967" y="869156"/>
            <a:ext cx="2364462" cy="1610220"/>
          </a:xfrm>
        </p:spPr>
        <p:txBody>
          <a:bodyPr/>
          <a:lstStyle>
            <a:lvl1pPr marL="0" indent="0">
              <a:buNone/>
              <a:defRPr sz="676"/>
            </a:lvl1pPr>
            <a:lvl2pPr marL="193167" indent="0">
              <a:buNone/>
              <a:defRPr sz="592"/>
            </a:lvl2pPr>
            <a:lvl3pPr marL="386334" indent="0">
              <a:buNone/>
              <a:defRPr sz="507"/>
            </a:lvl3pPr>
            <a:lvl4pPr marL="579501" indent="0">
              <a:buNone/>
              <a:defRPr sz="422"/>
            </a:lvl4pPr>
            <a:lvl5pPr marL="772668" indent="0">
              <a:buNone/>
              <a:defRPr sz="422"/>
            </a:lvl5pPr>
            <a:lvl6pPr marL="965835" indent="0">
              <a:buNone/>
              <a:defRPr sz="422"/>
            </a:lvl6pPr>
            <a:lvl7pPr marL="1159002" indent="0">
              <a:buNone/>
              <a:defRPr sz="422"/>
            </a:lvl7pPr>
            <a:lvl8pPr marL="1352169" indent="0">
              <a:buNone/>
              <a:defRPr sz="422"/>
            </a:lvl8pPr>
            <a:lvl9pPr marL="1545336" indent="0">
              <a:buNone/>
              <a:defRPr sz="42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6B35-5DFD-4362-8423-1178DA2125D9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384-6043-4081-AED8-0BDCA6234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82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12" y="154249"/>
            <a:ext cx="6323052" cy="559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12" y="771242"/>
            <a:ext cx="6323052" cy="1838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11" y="2685264"/>
            <a:ext cx="1649492" cy="154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6B35-5DFD-4362-8423-1178DA2125D9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8419" y="2685264"/>
            <a:ext cx="2474238" cy="154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77572" y="2685264"/>
            <a:ext cx="1649492" cy="154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1384-6043-4081-AED8-0BDCA62340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22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6334" rtl="0" eaLnBrk="1" latinLnBrk="0" hangingPunct="1">
        <a:lnSpc>
          <a:spcPct val="90000"/>
        </a:lnSpc>
        <a:spcBef>
          <a:spcPct val="0"/>
        </a:spcBef>
        <a:buNone/>
        <a:defRPr sz="1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584" indent="-96584" algn="l" defTabSz="386334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3" kern="1200">
          <a:solidFill>
            <a:schemeClr val="tx1"/>
          </a:solidFill>
          <a:latin typeface="+mn-lt"/>
          <a:ea typeface="+mn-ea"/>
          <a:cs typeface="+mn-cs"/>
        </a:defRPr>
      </a:lvl1pPr>
      <a:lvl2pPr marL="289751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4" kern="1200">
          <a:solidFill>
            <a:schemeClr val="tx1"/>
          </a:solidFill>
          <a:latin typeface="+mn-lt"/>
          <a:ea typeface="+mn-ea"/>
          <a:cs typeface="+mn-cs"/>
        </a:defRPr>
      </a:lvl2pPr>
      <a:lvl3pPr marL="482918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6085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869252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1062419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255586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448753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641920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1pPr>
      <a:lvl2pPr marL="193167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2pPr>
      <a:lvl3pPr marL="386334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3pPr>
      <a:lvl4pPr marL="579501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772668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965835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159002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352169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545336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05D561A3-2BB7-4461-A4EC-D779CAA31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" y="421200"/>
            <a:ext cx="7274970" cy="2422800"/>
          </a:xfrm>
          <a:prstGeom prst="rect">
            <a:avLst/>
          </a:prstGeom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584DF1-0A8F-4FD7-89C0-D00921D891D0}"/>
              </a:ext>
            </a:extLst>
          </p:cNvPr>
          <p:cNvSpPr txBox="1"/>
          <p:nvPr/>
        </p:nvSpPr>
        <p:spPr>
          <a:xfrm rot="16200000">
            <a:off x="-769428" y="1420973"/>
            <a:ext cx="2219695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Trophic State Index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6EFDD56-BD02-497A-95E5-A143C9FA7FFB}"/>
              </a:ext>
            </a:extLst>
          </p:cNvPr>
          <p:cNvGrpSpPr/>
          <p:nvPr/>
        </p:nvGrpSpPr>
        <p:grpSpPr>
          <a:xfrm>
            <a:off x="230011" y="52531"/>
            <a:ext cx="6865545" cy="358755"/>
            <a:chOff x="694129" y="0"/>
            <a:chExt cx="6865546" cy="35875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EF6641D-6063-4768-B3FD-7CACE54AD1B0}"/>
                </a:ext>
              </a:extLst>
            </p:cNvPr>
            <p:cNvGrpSpPr/>
            <p:nvPr/>
          </p:nvGrpSpPr>
          <p:grpSpPr>
            <a:xfrm>
              <a:off x="694129" y="0"/>
              <a:ext cx="1920727" cy="346890"/>
              <a:chOff x="694129" y="7231"/>
              <a:chExt cx="1920727" cy="346890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C11E42A3-DADF-4176-B00B-66C6D94C4D49}"/>
                  </a:ext>
                </a:extLst>
              </p:cNvPr>
              <p:cNvCxnSpPr/>
              <p:nvPr/>
            </p:nvCxnSpPr>
            <p:spPr>
              <a:xfrm>
                <a:off x="694129" y="191386"/>
                <a:ext cx="585962" cy="0"/>
              </a:xfrm>
              <a:prstGeom prst="line">
                <a:avLst/>
              </a:prstGeom>
              <a:ln w="28575">
                <a:solidFill>
                  <a:srgbClr val="00FF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06663C1-A29A-49EE-B58A-6D60C21694DF}"/>
                  </a:ext>
                </a:extLst>
              </p:cNvPr>
              <p:cNvSpPr txBox="1"/>
              <p:nvPr/>
            </p:nvSpPr>
            <p:spPr>
              <a:xfrm>
                <a:off x="1402745" y="7231"/>
                <a:ext cx="1212111" cy="346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TSI 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Chl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-a)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0C061DE-9A14-42E4-AFE5-F86D2C62BAB8}"/>
                </a:ext>
              </a:extLst>
            </p:cNvPr>
            <p:cNvGrpSpPr/>
            <p:nvPr/>
          </p:nvGrpSpPr>
          <p:grpSpPr>
            <a:xfrm>
              <a:off x="2921635" y="11865"/>
              <a:ext cx="1920727" cy="346890"/>
              <a:chOff x="2880847" y="7231"/>
              <a:chExt cx="1920727" cy="346890"/>
            </a:xfrm>
          </p:grpSpPr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A46D9E1C-CF06-4B49-86DF-D5512079C97A}"/>
                  </a:ext>
                </a:extLst>
              </p:cNvPr>
              <p:cNvCxnSpPr/>
              <p:nvPr/>
            </p:nvCxnSpPr>
            <p:spPr>
              <a:xfrm>
                <a:off x="2880847" y="191386"/>
                <a:ext cx="585962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77E9658-884D-4D23-9768-E1E9B7E0E178}"/>
                  </a:ext>
                </a:extLst>
              </p:cNvPr>
              <p:cNvSpPr txBox="1"/>
              <p:nvPr/>
            </p:nvSpPr>
            <p:spPr>
              <a:xfrm>
                <a:off x="3589463" y="7231"/>
                <a:ext cx="1212111" cy="346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TSI (TP)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CBDD7DE-D87B-4824-8172-E9E2F324636F}"/>
                </a:ext>
              </a:extLst>
            </p:cNvPr>
            <p:cNvGrpSpPr/>
            <p:nvPr/>
          </p:nvGrpSpPr>
          <p:grpSpPr>
            <a:xfrm>
              <a:off x="5149141" y="7231"/>
              <a:ext cx="2410534" cy="346890"/>
              <a:chOff x="5149141" y="7231"/>
              <a:chExt cx="2410534" cy="346890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51DE4108-A3D3-422A-8D99-BF86A948610A}"/>
                  </a:ext>
                </a:extLst>
              </p:cNvPr>
              <p:cNvSpPr/>
              <p:nvPr/>
            </p:nvSpPr>
            <p:spPr>
              <a:xfrm>
                <a:off x="5149141" y="116276"/>
                <a:ext cx="150219" cy="150219"/>
              </a:xfrm>
              <a:prstGeom prst="ellipse">
                <a:avLst/>
              </a:prstGeom>
              <a:noFill/>
              <a:ln w="38100">
                <a:solidFill>
                  <a:srgbClr val="4848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5760C54-6EBA-4E3D-90AE-99C615FF9DFF}"/>
                  </a:ext>
                </a:extLst>
              </p:cNvPr>
              <p:cNvSpPr txBox="1"/>
              <p:nvPr/>
            </p:nvSpPr>
            <p:spPr>
              <a:xfrm>
                <a:off x="5345757" y="7231"/>
                <a:ext cx="2213918" cy="346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Observed TSI (TP/SD)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EA740076-F189-4320-B87D-47F7137E87EF}"/>
              </a:ext>
            </a:extLst>
          </p:cNvPr>
          <p:cNvSpPr txBox="1"/>
          <p:nvPr/>
        </p:nvSpPr>
        <p:spPr>
          <a:xfrm>
            <a:off x="1080000" y="2548005"/>
            <a:ext cx="63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2857DC5-42B5-4D6C-9EC5-B9C51F9A6545}"/>
              </a:ext>
            </a:extLst>
          </p:cNvPr>
          <p:cNvSpPr txBox="1"/>
          <p:nvPr/>
        </p:nvSpPr>
        <p:spPr>
          <a:xfrm>
            <a:off x="3452400" y="2540750"/>
            <a:ext cx="63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C20F46-3E96-4EBB-8A9B-0435C92E0A2D}"/>
              </a:ext>
            </a:extLst>
          </p:cNvPr>
          <p:cNvSpPr txBox="1"/>
          <p:nvPr/>
        </p:nvSpPr>
        <p:spPr>
          <a:xfrm>
            <a:off x="5824800" y="2548005"/>
            <a:ext cx="63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12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24</Words>
  <Application>Microsoft Office PowerPoint</Application>
  <PresentationFormat>自定义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Cambria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YICHENG HU</dc:creator>
  <cp:lastModifiedBy>YICHENG HU</cp:lastModifiedBy>
  <cp:revision>4</cp:revision>
  <dcterms:created xsi:type="dcterms:W3CDTF">2018-09-11T16:38:39Z</dcterms:created>
  <dcterms:modified xsi:type="dcterms:W3CDTF">2018-10-20T17:21:51Z</dcterms:modified>
</cp:coreProperties>
</file>