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13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2C7"/>
    <a:srgbClr val="FF3D84"/>
    <a:srgbClr val="7200B0"/>
    <a:srgbClr val="F3B30C"/>
    <a:srgbClr val="64CB58"/>
    <a:srgbClr val="399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4411"/>
            <a:ext cx="9144000" cy="2136681"/>
          </a:xfrm>
        </p:spPr>
        <p:txBody>
          <a:bodyPr anchor="b"/>
          <a:lstStyle>
            <a:lvl1pPr algn="ctr">
              <a:defRPr sz="53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23490"/>
            <a:ext cx="9144000" cy="1481754"/>
          </a:xfrm>
        </p:spPr>
        <p:txBody>
          <a:bodyPr/>
          <a:lstStyle>
            <a:lvl1pPr marL="0" indent="0" algn="ctr">
              <a:buNone/>
              <a:defRPr sz="2148"/>
            </a:lvl1pPr>
            <a:lvl2pPr marL="409148" indent="0" algn="ctr">
              <a:buNone/>
              <a:defRPr sz="1790"/>
            </a:lvl2pPr>
            <a:lvl3pPr marL="818297" indent="0" algn="ctr">
              <a:buNone/>
              <a:defRPr sz="1611"/>
            </a:lvl3pPr>
            <a:lvl4pPr marL="1227445" indent="0" algn="ctr">
              <a:buNone/>
              <a:defRPr sz="1432"/>
            </a:lvl4pPr>
            <a:lvl5pPr marL="1636593" indent="0" algn="ctr">
              <a:buNone/>
              <a:defRPr sz="1432"/>
            </a:lvl5pPr>
            <a:lvl6pPr marL="2045741" indent="0" algn="ctr">
              <a:buNone/>
              <a:defRPr sz="1432"/>
            </a:lvl6pPr>
            <a:lvl7pPr marL="2454890" indent="0" algn="ctr">
              <a:buNone/>
              <a:defRPr sz="1432"/>
            </a:lvl7pPr>
            <a:lvl8pPr marL="2864038" indent="0" algn="ctr">
              <a:buNone/>
              <a:defRPr sz="1432"/>
            </a:lvl8pPr>
            <a:lvl9pPr marL="3273186" indent="0" algn="ctr">
              <a:buNone/>
              <a:defRPr sz="143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3EA1-1BA9-4744-8DDD-7321568A1A6C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1DF6-C042-4666-ACAF-42D2D589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8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3EA1-1BA9-4744-8DDD-7321568A1A6C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1DF6-C042-4666-ACAF-42D2D589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6753"/>
            <a:ext cx="2628900" cy="52010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6753"/>
            <a:ext cx="7734300" cy="520105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3EA1-1BA9-4744-8DDD-7321568A1A6C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1DF6-C042-4666-ACAF-42D2D589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3EA1-1BA9-4744-8DDD-7321568A1A6C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1DF6-C042-4666-ACAF-42D2D589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9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30058"/>
            <a:ext cx="10515600" cy="2552935"/>
          </a:xfrm>
        </p:spPr>
        <p:txBody>
          <a:bodyPr anchor="b"/>
          <a:lstStyle>
            <a:lvl1pPr>
              <a:defRPr sz="53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07145"/>
            <a:ext cx="10515600" cy="1342528"/>
          </a:xfrm>
        </p:spPr>
        <p:txBody>
          <a:bodyPr/>
          <a:lstStyle>
            <a:lvl1pPr marL="0" indent="0">
              <a:buNone/>
              <a:defRPr sz="2148">
                <a:solidFill>
                  <a:schemeClr val="tx1">
                    <a:tint val="75000"/>
                  </a:schemeClr>
                </a:solidFill>
              </a:defRPr>
            </a:lvl1pPr>
            <a:lvl2pPr marL="409148" indent="0">
              <a:buNone/>
              <a:defRPr sz="1790">
                <a:solidFill>
                  <a:schemeClr val="tx1">
                    <a:tint val="75000"/>
                  </a:schemeClr>
                </a:solidFill>
              </a:defRPr>
            </a:lvl2pPr>
            <a:lvl3pPr marL="818297" indent="0">
              <a:buNone/>
              <a:defRPr sz="1611">
                <a:solidFill>
                  <a:schemeClr val="tx1">
                    <a:tint val="75000"/>
                  </a:schemeClr>
                </a:solidFill>
              </a:defRPr>
            </a:lvl3pPr>
            <a:lvl4pPr marL="1227445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4pPr>
            <a:lvl5pPr marL="1636593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5pPr>
            <a:lvl6pPr marL="2045741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6pPr>
            <a:lvl7pPr marL="2454890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7pPr>
            <a:lvl8pPr marL="2864038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8pPr>
            <a:lvl9pPr marL="3273186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3EA1-1BA9-4744-8DDD-7321568A1A6C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1DF6-C042-4666-ACAF-42D2D589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0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33765"/>
            <a:ext cx="5181600" cy="389404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33765"/>
            <a:ext cx="5181600" cy="389404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3EA1-1BA9-4744-8DDD-7321568A1A6C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1DF6-C042-4666-ACAF-42D2D589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5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6754"/>
            <a:ext cx="10515600" cy="11862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4485"/>
            <a:ext cx="5157787" cy="737325"/>
          </a:xfrm>
        </p:spPr>
        <p:txBody>
          <a:bodyPr anchor="b"/>
          <a:lstStyle>
            <a:lvl1pPr marL="0" indent="0">
              <a:buNone/>
              <a:defRPr sz="2148" b="1"/>
            </a:lvl1pPr>
            <a:lvl2pPr marL="409148" indent="0">
              <a:buNone/>
              <a:defRPr sz="1790" b="1"/>
            </a:lvl2pPr>
            <a:lvl3pPr marL="818297" indent="0">
              <a:buNone/>
              <a:defRPr sz="1611" b="1"/>
            </a:lvl3pPr>
            <a:lvl4pPr marL="1227445" indent="0">
              <a:buNone/>
              <a:defRPr sz="1432" b="1"/>
            </a:lvl4pPr>
            <a:lvl5pPr marL="1636593" indent="0">
              <a:buNone/>
              <a:defRPr sz="1432" b="1"/>
            </a:lvl5pPr>
            <a:lvl6pPr marL="2045741" indent="0">
              <a:buNone/>
              <a:defRPr sz="1432" b="1"/>
            </a:lvl6pPr>
            <a:lvl7pPr marL="2454890" indent="0">
              <a:buNone/>
              <a:defRPr sz="1432" b="1"/>
            </a:lvl7pPr>
            <a:lvl8pPr marL="2864038" indent="0">
              <a:buNone/>
              <a:defRPr sz="1432" b="1"/>
            </a:lvl8pPr>
            <a:lvl9pPr marL="3273186" indent="0">
              <a:buNone/>
              <a:defRPr sz="143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41810"/>
            <a:ext cx="5157787" cy="329736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4485"/>
            <a:ext cx="5183188" cy="737325"/>
          </a:xfrm>
        </p:spPr>
        <p:txBody>
          <a:bodyPr anchor="b"/>
          <a:lstStyle>
            <a:lvl1pPr marL="0" indent="0">
              <a:buNone/>
              <a:defRPr sz="2148" b="1"/>
            </a:lvl1pPr>
            <a:lvl2pPr marL="409148" indent="0">
              <a:buNone/>
              <a:defRPr sz="1790" b="1"/>
            </a:lvl2pPr>
            <a:lvl3pPr marL="818297" indent="0">
              <a:buNone/>
              <a:defRPr sz="1611" b="1"/>
            </a:lvl3pPr>
            <a:lvl4pPr marL="1227445" indent="0">
              <a:buNone/>
              <a:defRPr sz="1432" b="1"/>
            </a:lvl4pPr>
            <a:lvl5pPr marL="1636593" indent="0">
              <a:buNone/>
              <a:defRPr sz="1432" b="1"/>
            </a:lvl5pPr>
            <a:lvl6pPr marL="2045741" indent="0">
              <a:buNone/>
              <a:defRPr sz="1432" b="1"/>
            </a:lvl6pPr>
            <a:lvl7pPr marL="2454890" indent="0">
              <a:buNone/>
              <a:defRPr sz="1432" b="1"/>
            </a:lvl7pPr>
            <a:lvl8pPr marL="2864038" indent="0">
              <a:buNone/>
              <a:defRPr sz="1432" b="1"/>
            </a:lvl8pPr>
            <a:lvl9pPr marL="3273186" indent="0">
              <a:buNone/>
              <a:defRPr sz="143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41810"/>
            <a:ext cx="5183188" cy="329736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3EA1-1BA9-4744-8DDD-7321568A1A6C}" type="datetimeFigureOut">
              <a:rPr lang="en-US" smtClean="0"/>
              <a:t>5/15/19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1DF6-C042-4666-ACAF-42D2D589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7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3EA1-1BA9-4744-8DDD-7321568A1A6C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1DF6-C042-4666-ACAF-42D2D589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9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3EA1-1BA9-4744-8DDD-7321568A1A6C}" type="datetimeFigureOut">
              <a:rPr lang="en-US" smtClean="0"/>
              <a:t>5/15/19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1DF6-C042-4666-ACAF-42D2D589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4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9152"/>
            <a:ext cx="3932237" cy="1432031"/>
          </a:xfrm>
        </p:spPr>
        <p:txBody>
          <a:bodyPr anchor="b"/>
          <a:lstStyle>
            <a:lvl1pPr>
              <a:defRPr sz="28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3654"/>
            <a:ext cx="6172200" cy="4361443"/>
          </a:xfrm>
        </p:spPr>
        <p:txBody>
          <a:bodyPr/>
          <a:lstStyle>
            <a:lvl1pPr>
              <a:defRPr sz="2864"/>
            </a:lvl1pPr>
            <a:lvl2pPr>
              <a:defRPr sz="2506"/>
            </a:lvl2pPr>
            <a:lvl3pPr>
              <a:defRPr sz="2148"/>
            </a:lvl3pPr>
            <a:lvl4pPr>
              <a:defRPr sz="1790"/>
            </a:lvl4pPr>
            <a:lvl5pPr>
              <a:defRPr sz="1790"/>
            </a:lvl5pPr>
            <a:lvl6pPr>
              <a:defRPr sz="1790"/>
            </a:lvl6pPr>
            <a:lvl7pPr>
              <a:defRPr sz="1790"/>
            </a:lvl7pPr>
            <a:lvl8pPr>
              <a:defRPr sz="1790"/>
            </a:lvl8pPr>
            <a:lvl9pPr>
              <a:defRPr sz="179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41183"/>
            <a:ext cx="3932237" cy="3411018"/>
          </a:xfrm>
        </p:spPr>
        <p:txBody>
          <a:bodyPr/>
          <a:lstStyle>
            <a:lvl1pPr marL="0" indent="0">
              <a:buNone/>
              <a:defRPr sz="1432"/>
            </a:lvl1pPr>
            <a:lvl2pPr marL="409148" indent="0">
              <a:buNone/>
              <a:defRPr sz="1253"/>
            </a:lvl2pPr>
            <a:lvl3pPr marL="818297" indent="0">
              <a:buNone/>
              <a:defRPr sz="1074"/>
            </a:lvl3pPr>
            <a:lvl4pPr marL="1227445" indent="0">
              <a:buNone/>
              <a:defRPr sz="895"/>
            </a:lvl4pPr>
            <a:lvl5pPr marL="1636593" indent="0">
              <a:buNone/>
              <a:defRPr sz="895"/>
            </a:lvl5pPr>
            <a:lvl6pPr marL="2045741" indent="0">
              <a:buNone/>
              <a:defRPr sz="895"/>
            </a:lvl6pPr>
            <a:lvl7pPr marL="2454890" indent="0">
              <a:buNone/>
              <a:defRPr sz="895"/>
            </a:lvl7pPr>
            <a:lvl8pPr marL="2864038" indent="0">
              <a:buNone/>
              <a:defRPr sz="895"/>
            </a:lvl8pPr>
            <a:lvl9pPr marL="3273186" indent="0">
              <a:buNone/>
              <a:defRPr sz="89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3EA1-1BA9-4744-8DDD-7321568A1A6C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1DF6-C042-4666-ACAF-42D2D589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9152"/>
            <a:ext cx="3932237" cy="1432031"/>
          </a:xfrm>
        </p:spPr>
        <p:txBody>
          <a:bodyPr anchor="b"/>
          <a:lstStyle>
            <a:lvl1pPr>
              <a:defRPr sz="28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3654"/>
            <a:ext cx="6172200" cy="4361443"/>
          </a:xfrm>
        </p:spPr>
        <p:txBody>
          <a:bodyPr anchor="t"/>
          <a:lstStyle>
            <a:lvl1pPr marL="0" indent="0">
              <a:buNone/>
              <a:defRPr sz="2864"/>
            </a:lvl1pPr>
            <a:lvl2pPr marL="409148" indent="0">
              <a:buNone/>
              <a:defRPr sz="2506"/>
            </a:lvl2pPr>
            <a:lvl3pPr marL="818297" indent="0">
              <a:buNone/>
              <a:defRPr sz="2148"/>
            </a:lvl3pPr>
            <a:lvl4pPr marL="1227445" indent="0">
              <a:buNone/>
              <a:defRPr sz="1790"/>
            </a:lvl4pPr>
            <a:lvl5pPr marL="1636593" indent="0">
              <a:buNone/>
              <a:defRPr sz="1790"/>
            </a:lvl5pPr>
            <a:lvl6pPr marL="2045741" indent="0">
              <a:buNone/>
              <a:defRPr sz="1790"/>
            </a:lvl6pPr>
            <a:lvl7pPr marL="2454890" indent="0">
              <a:buNone/>
              <a:defRPr sz="1790"/>
            </a:lvl7pPr>
            <a:lvl8pPr marL="2864038" indent="0">
              <a:buNone/>
              <a:defRPr sz="1790"/>
            </a:lvl8pPr>
            <a:lvl9pPr marL="3273186" indent="0">
              <a:buNone/>
              <a:defRPr sz="179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41183"/>
            <a:ext cx="3932237" cy="3411018"/>
          </a:xfrm>
        </p:spPr>
        <p:txBody>
          <a:bodyPr/>
          <a:lstStyle>
            <a:lvl1pPr marL="0" indent="0">
              <a:buNone/>
              <a:defRPr sz="1432"/>
            </a:lvl1pPr>
            <a:lvl2pPr marL="409148" indent="0">
              <a:buNone/>
              <a:defRPr sz="1253"/>
            </a:lvl2pPr>
            <a:lvl3pPr marL="818297" indent="0">
              <a:buNone/>
              <a:defRPr sz="1074"/>
            </a:lvl3pPr>
            <a:lvl4pPr marL="1227445" indent="0">
              <a:buNone/>
              <a:defRPr sz="895"/>
            </a:lvl4pPr>
            <a:lvl5pPr marL="1636593" indent="0">
              <a:buNone/>
              <a:defRPr sz="895"/>
            </a:lvl5pPr>
            <a:lvl6pPr marL="2045741" indent="0">
              <a:buNone/>
              <a:defRPr sz="895"/>
            </a:lvl6pPr>
            <a:lvl7pPr marL="2454890" indent="0">
              <a:buNone/>
              <a:defRPr sz="895"/>
            </a:lvl7pPr>
            <a:lvl8pPr marL="2864038" indent="0">
              <a:buNone/>
              <a:defRPr sz="895"/>
            </a:lvl8pPr>
            <a:lvl9pPr marL="3273186" indent="0">
              <a:buNone/>
              <a:defRPr sz="89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3EA1-1BA9-4744-8DDD-7321568A1A6C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1DF6-C042-4666-ACAF-42D2D589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6754"/>
            <a:ext cx="10515600" cy="118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3765"/>
            <a:ext cx="10515600" cy="3894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88345"/>
            <a:ext cx="27432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13EA1-1BA9-4744-8DDD-7321568A1A6C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88345"/>
            <a:ext cx="41148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88345"/>
            <a:ext cx="27432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1DF6-C042-4666-ACAF-42D2D589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1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8297" rtl="0" eaLnBrk="1" latinLnBrk="0" hangingPunct="1">
        <a:lnSpc>
          <a:spcPct val="90000"/>
        </a:lnSpc>
        <a:spcBef>
          <a:spcPct val="0"/>
        </a:spcBef>
        <a:buNone/>
        <a:defRPr sz="39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574" indent="-204574" algn="l" defTabSz="818297" rtl="0" eaLnBrk="1" latinLnBrk="0" hangingPunct="1">
        <a:lnSpc>
          <a:spcPct val="90000"/>
        </a:lnSpc>
        <a:spcBef>
          <a:spcPts val="895"/>
        </a:spcBef>
        <a:buFont typeface="Arial" panose="020B0604020202020204" pitchFamily="34" charset="0"/>
        <a:buChar char="•"/>
        <a:defRPr sz="2506" kern="1200">
          <a:solidFill>
            <a:schemeClr val="tx1"/>
          </a:solidFill>
          <a:latin typeface="+mn-lt"/>
          <a:ea typeface="+mn-ea"/>
          <a:cs typeface="+mn-cs"/>
        </a:defRPr>
      </a:lvl1pPr>
      <a:lvl2pPr marL="613722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2148" kern="1200">
          <a:solidFill>
            <a:schemeClr val="tx1"/>
          </a:solidFill>
          <a:latin typeface="+mn-lt"/>
          <a:ea typeface="+mn-ea"/>
          <a:cs typeface="+mn-cs"/>
        </a:defRPr>
      </a:lvl2pPr>
      <a:lvl3pPr marL="1022871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3pPr>
      <a:lvl4pPr marL="1432019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4pPr>
      <a:lvl5pPr marL="1841167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5pPr>
      <a:lvl6pPr marL="2250316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6pPr>
      <a:lvl7pPr marL="2659464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7pPr>
      <a:lvl8pPr marL="3068612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8pPr>
      <a:lvl9pPr marL="3477760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1pPr>
      <a:lvl2pPr marL="409148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2pPr>
      <a:lvl3pPr marL="818297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3pPr>
      <a:lvl4pPr marL="1227445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4pPr>
      <a:lvl5pPr marL="1636593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5pPr>
      <a:lvl6pPr marL="2045741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6pPr>
      <a:lvl7pPr marL="2454890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7pPr>
      <a:lvl8pPr marL="2864038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8pPr>
      <a:lvl9pPr marL="3273186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93C08A60-FEE4-446C-8702-40FC6822E198}"/>
              </a:ext>
            </a:extLst>
          </p:cNvPr>
          <p:cNvGrpSpPr/>
          <p:nvPr/>
        </p:nvGrpSpPr>
        <p:grpSpPr>
          <a:xfrm>
            <a:off x="5713" y="-73622"/>
            <a:ext cx="12180573" cy="6210897"/>
            <a:chOff x="5713" y="-164051"/>
            <a:chExt cx="12180573" cy="621089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FBC6FCB-E08A-4383-BD6B-DC84F7754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" y="-164051"/>
              <a:ext cx="12180573" cy="6093142"/>
            </a:xfrm>
            <a:prstGeom prst="rect">
              <a:avLst/>
            </a:prstGeom>
          </p:spPr>
        </p:pic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CBF3C2C-D94F-449D-8D87-9DBFFDFC0973}"/>
                </a:ext>
              </a:extLst>
            </p:cNvPr>
            <p:cNvGrpSpPr/>
            <p:nvPr/>
          </p:nvGrpSpPr>
          <p:grpSpPr>
            <a:xfrm rot="237610">
              <a:off x="1258679" y="5362163"/>
              <a:ext cx="7647115" cy="378157"/>
              <a:chOff x="14935470" y="26605621"/>
              <a:chExt cx="2605618" cy="378157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754C123-7D3D-4683-9D1B-E487456DDD0F}"/>
                  </a:ext>
                </a:extLst>
              </p:cNvPr>
              <p:cNvSpPr txBox="1"/>
              <p:nvPr/>
            </p:nvSpPr>
            <p:spPr>
              <a:xfrm rot="19800000">
                <a:off x="14935470" y="26605621"/>
                <a:ext cx="42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Apr.</a:t>
                </a:r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82CEAAA-E400-40EF-A6BA-FAAAD5E3CE4A}"/>
                  </a:ext>
                </a:extLst>
              </p:cNvPr>
              <p:cNvSpPr txBox="1"/>
              <p:nvPr/>
            </p:nvSpPr>
            <p:spPr>
              <a:xfrm rot="19800000">
                <a:off x="15310546" y="26614446"/>
                <a:ext cx="4257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May</a:t>
                </a:r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B96A390-6A9E-45E6-9E3D-A5B1B0AE78C5}"/>
                  </a:ext>
                </a:extLst>
              </p:cNvPr>
              <p:cNvSpPr txBox="1"/>
              <p:nvPr/>
            </p:nvSpPr>
            <p:spPr>
              <a:xfrm rot="19800000">
                <a:off x="15681913" y="26614446"/>
                <a:ext cx="4257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Jun.</a:t>
                </a:r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2BB18F7-85D3-49EF-BABB-57C785AF3872}"/>
                  </a:ext>
                </a:extLst>
              </p:cNvPr>
              <p:cNvSpPr txBox="1"/>
              <p:nvPr/>
            </p:nvSpPr>
            <p:spPr>
              <a:xfrm rot="19800000">
                <a:off x="16046159" y="26614446"/>
                <a:ext cx="4257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Jul.</a:t>
                </a:r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25DE1B3-E120-4640-ACDD-DF1520F2C556}"/>
                  </a:ext>
                </a:extLst>
              </p:cNvPr>
              <p:cNvSpPr txBox="1"/>
              <p:nvPr/>
            </p:nvSpPr>
            <p:spPr>
              <a:xfrm rot="19800000">
                <a:off x="16423292" y="26614446"/>
                <a:ext cx="4257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Aug.</a:t>
                </a:r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F55229D-2D36-4CDA-B186-3B3D857C8D81}"/>
                  </a:ext>
                </a:extLst>
              </p:cNvPr>
              <p:cNvSpPr txBox="1"/>
              <p:nvPr/>
            </p:nvSpPr>
            <p:spPr>
              <a:xfrm rot="19800000">
                <a:off x="16761653" y="26614446"/>
                <a:ext cx="4257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Sep.</a:t>
                </a:r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9AAE1A-2045-4AF7-8207-FE2A30331C7C}"/>
                  </a:ext>
                </a:extLst>
              </p:cNvPr>
              <p:cNvSpPr txBox="1"/>
              <p:nvPr/>
            </p:nvSpPr>
            <p:spPr>
              <a:xfrm rot="19800000">
                <a:off x="17115310" y="26614446"/>
                <a:ext cx="4257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Oct.</a:t>
                </a:r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5A1B874-AA53-45F5-BD30-CF010CBDB988}"/>
                </a:ext>
              </a:extLst>
            </p:cNvPr>
            <p:cNvSpPr txBox="1"/>
            <p:nvPr/>
          </p:nvSpPr>
          <p:spPr>
            <a:xfrm rot="10800000">
              <a:off x="422000" y="2291578"/>
              <a:ext cx="461665" cy="244044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Conc. of </a:t>
              </a:r>
              <a:r>
                <a:rPr lang="en-US" dirty="0" err="1">
                  <a:latin typeface="Cambria" panose="02040503050406030204" pitchFamily="18" charset="0"/>
                  <a:ea typeface="Cambria" panose="02040503050406030204" pitchFamily="18" charset="0"/>
                </a:rPr>
                <a:t>Chl</a:t>
              </a:r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-a (mg/m</a:t>
              </a:r>
              <a:r>
                <a:rPr lang="en-US" baseline="30000" dirty="0">
                  <a:latin typeface="Cambria" panose="02040503050406030204" pitchFamily="18" charset="0"/>
                  <a:ea typeface="Cambria" panose="02040503050406030204" pitchFamily="18" charset="0"/>
                </a:rPr>
                <a:t>3</a:t>
              </a:r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)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9AF774D-AA5E-40BF-9311-A28B539129C8}"/>
                </a:ext>
              </a:extLst>
            </p:cNvPr>
            <p:cNvSpPr txBox="1"/>
            <p:nvPr/>
          </p:nvSpPr>
          <p:spPr>
            <a:xfrm rot="12962071">
              <a:off x="10743306" y="2986298"/>
              <a:ext cx="461665" cy="306054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Economic Cost (million USD)</a:t>
              </a: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5D2D39B-BA0F-4E64-B753-4ED8B9B6E879}"/>
              </a:ext>
            </a:extLst>
          </p:cNvPr>
          <p:cNvCxnSpPr>
            <a:cxnSpLocks/>
          </p:cNvCxnSpPr>
          <p:nvPr/>
        </p:nvCxnSpPr>
        <p:spPr>
          <a:xfrm>
            <a:off x="396000" y="432000"/>
            <a:ext cx="720000" cy="0"/>
          </a:xfrm>
          <a:prstGeom prst="line">
            <a:avLst/>
          </a:prstGeom>
          <a:ln w="38100">
            <a:solidFill>
              <a:srgbClr val="399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B510D4F-4632-48FE-A134-96472588621C}"/>
              </a:ext>
            </a:extLst>
          </p:cNvPr>
          <p:cNvCxnSpPr>
            <a:cxnSpLocks/>
          </p:cNvCxnSpPr>
          <p:nvPr/>
        </p:nvCxnSpPr>
        <p:spPr>
          <a:xfrm>
            <a:off x="396000" y="720000"/>
            <a:ext cx="720000" cy="0"/>
          </a:xfrm>
          <a:prstGeom prst="line">
            <a:avLst/>
          </a:prstGeom>
          <a:ln w="38100">
            <a:solidFill>
              <a:srgbClr val="64CB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37BCF6B-4FA9-4B30-B1C3-116D07652B92}"/>
              </a:ext>
            </a:extLst>
          </p:cNvPr>
          <p:cNvCxnSpPr>
            <a:cxnSpLocks/>
          </p:cNvCxnSpPr>
          <p:nvPr/>
        </p:nvCxnSpPr>
        <p:spPr>
          <a:xfrm>
            <a:off x="396000" y="1008000"/>
            <a:ext cx="720000" cy="0"/>
          </a:xfrm>
          <a:prstGeom prst="line">
            <a:avLst/>
          </a:prstGeom>
          <a:ln w="38100">
            <a:solidFill>
              <a:srgbClr val="F3B3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13A4435-1D5F-458A-A398-664957A2DA2C}"/>
              </a:ext>
            </a:extLst>
          </p:cNvPr>
          <p:cNvCxnSpPr>
            <a:cxnSpLocks/>
          </p:cNvCxnSpPr>
          <p:nvPr/>
        </p:nvCxnSpPr>
        <p:spPr>
          <a:xfrm>
            <a:off x="396000" y="1296000"/>
            <a:ext cx="720000" cy="0"/>
          </a:xfrm>
          <a:prstGeom prst="line">
            <a:avLst/>
          </a:prstGeom>
          <a:ln w="38100">
            <a:solidFill>
              <a:srgbClr val="720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231C5B0-CE19-4DA6-B4AE-4DA38FF239AA}"/>
              </a:ext>
            </a:extLst>
          </p:cNvPr>
          <p:cNvSpPr txBox="1"/>
          <p:nvPr/>
        </p:nvSpPr>
        <p:spPr>
          <a:xfrm>
            <a:off x="232140" y="-53969"/>
            <a:ext cx="406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Environmental cost (USD/kg P)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3AE8847-B9AB-463B-9445-9D19D6AA6F80}"/>
              </a:ext>
            </a:extLst>
          </p:cNvPr>
          <p:cNvSpPr txBox="1"/>
          <p:nvPr/>
        </p:nvSpPr>
        <p:spPr>
          <a:xfrm>
            <a:off x="1248836" y="252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19795A8-5C9B-4921-92AA-4EEB9E19100F}"/>
              </a:ext>
            </a:extLst>
          </p:cNvPr>
          <p:cNvSpPr txBox="1"/>
          <p:nvPr/>
        </p:nvSpPr>
        <p:spPr>
          <a:xfrm>
            <a:off x="1248835" y="540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6.6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E4CE7B-6CAC-4068-91F1-27CD2CA512CF}"/>
              </a:ext>
            </a:extLst>
          </p:cNvPr>
          <p:cNvSpPr txBox="1"/>
          <p:nvPr/>
        </p:nvSpPr>
        <p:spPr>
          <a:xfrm>
            <a:off x="1248835" y="828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13.2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DF9D8CC-3F5F-4657-861A-FB5D27E309E9}"/>
              </a:ext>
            </a:extLst>
          </p:cNvPr>
          <p:cNvSpPr txBox="1"/>
          <p:nvPr/>
        </p:nvSpPr>
        <p:spPr>
          <a:xfrm>
            <a:off x="1248835" y="1116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19.8</a:t>
            </a:r>
          </a:p>
        </p:txBody>
      </p:sp>
    </p:spTree>
    <p:extLst>
      <p:ext uri="{BB962C8B-B14F-4D97-AF65-F5344CB8AC3E}">
        <p14:creationId xmlns:p14="http://schemas.microsoft.com/office/powerpoint/2010/main" val="266650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17616FF-F285-433A-A17E-A5FDA3D643D8}"/>
              </a:ext>
            </a:extLst>
          </p:cNvPr>
          <p:cNvGrpSpPr/>
          <p:nvPr/>
        </p:nvGrpSpPr>
        <p:grpSpPr>
          <a:xfrm>
            <a:off x="5713" y="-73622"/>
            <a:ext cx="12180573" cy="6210897"/>
            <a:chOff x="5713" y="-73622"/>
            <a:chExt cx="12180573" cy="621089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3C08A60-FEE4-446C-8702-40FC6822E198}"/>
                </a:ext>
              </a:extLst>
            </p:cNvPr>
            <p:cNvGrpSpPr/>
            <p:nvPr/>
          </p:nvGrpSpPr>
          <p:grpSpPr>
            <a:xfrm>
              <a:off x="5713" y="-73622"/>
              <a:ext cx="12180573" cy="6210897"/>
              <a:chOff x="5713" y="-164051"/>
              <a:chExt cx="12180573" cy="6210897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AFBC6FCB-E08A-4383-BD6B-DC84F7754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3" y="-164051"/>
                <a:ext cx="12180573" cy="6093142"/>
              </a:xfrm>
              <a:prstGeom prst="rect">
                <a:avLst/>
              </a:prstGeom>
            </p:spPr>
          </p:pic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6CBF3C2C-D94F-449D-8D87-9DBFFDFC0973}"/>
                  </a:ext>
                </a:extLst>
              </p:cNvPr>
              <p:cNvGrpSpPr/>
              <p:nvPr/>
            </p:nvGrpSpPr>
            <p:grpSpPr>
              <a:xfrm rot="237610">
                <a:off x="1258679" y="5362163"/>
                <a:ext cx="7647115" cy="378157"/>
                <a:chOff x="14935470" y="26605621"/>
                <a:chExt cx="2605618" cy="378157"/>
              </a:xfrm>
            </p:grpSpPr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754C123-7D3D-4683-9D1B-E487456DDD0F}"/>
                    </a:ext>
                  </a:extLst>
                </p:cNvPr>
                <p:cNvSpPr txBox="1"/>
                <p:nvPr/>
              </p:nvSpPr>
              <p:spPr>
                <a:xfrm rot="19800000">
                  <a:off x="14935470" y="26605621"/>
                  <a:ext cx="42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Apr.</a:t>
                  </a:r>
                  <a:endParaRPr lang="zh-CN" alt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82CEAAA-E400-40EF-A6BA-FAAAD5E3CE4A}"/>
                    </a:ext>
                  </a:extLst>
                </p:cNvPr>
                <p:cNvSpPr txBox="1"/>
                <p:nvPr/>
              </p:nvSpPr>
              <p:spPr>
                <a:xfrm rot="19800000">
                  <a:off x="15310546" y="26614446"/>
                  <a:ext cx="425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May</a:t>
                  </a:r>
                  <a:endParaRPr lang="zh-CN" alt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B96A390-6A9E-45E6-9E3D-A5B1B0AE78C5}"/>
                    </a:ext>
                  </a:extLst>
                </p:cNvPr>
                <p:cNvSpPr txBox="1"/>
                <p:nvPr/>
              </p:nvSpPr>
              <p:spPr>
                <a:xfrm rot="19800000">
                  <a:off x="15681913" y="26614446"/>
                  <a:ext cx="425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Jun.</a:t>
                  </a:r>
                  <a:endParaRPr lang="zh-CN" alt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A2BB18F7-85D3-49EF-BABB-57C785AF3872}"/>
                    </a:ext>
                  </a:extLst>
                </p:cNvPr>
                <p:cNvSpPr txBox="1"/>
                <p:nvPr/>
              </p:nvSpPr>
              <p:spPr>
                <a:xfrm rot="19800000">
                  <a:off x="16046159" y="26614446"/>
                  <a:ext cx="425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Jul.</a:t>
                  </a:r>
                  <a:endParaRPr lang="zh-CN" alt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25DE1B3-E120-4640-ACDD-DF1520F2C556}"/>
                    </a:ext>
                  </a:extLst>
                </p:cNvPr>
                <p:cNvSpPr txBox="1"/>
                <p:nvPr/>
              </p:nvSpPr>
              <p:spPr>
                <a:xfrm rot="19800000">
                  <a:off x="16423292" y="26614446"/>
                  <a:ext cx="425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Aug.</a:t>
                  </a:r>
                  <a:endParaRPr lang="zh-CN" alt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F55229D-2D36-4CDA-B186-3B3D857C8D81}"/>
                    </a:ext>
                  </a:extLst>
                </p:cNvPr>
                <p:cNvSpPr txBox="1"/>
                <p:nvPr/>
              </p:nvSpPr>
              <p:spPr>
                <a:xfrm rot="19800000">
                  <a:off x="16761653" y="26614446"/>
                  <a:ext cx="425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Sep.</a:t>
                  </a:r>
                  <a:endParaRPr lang="zh-CN" alt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E9AAE1A-2045-4AF7-8207-FE2A30331C7C}"/>
                    </a:ext>
                  </a:extLst>
                </p:cNvPr>
                <p:cNvSpPr txBox="1"/>
                <p:nvPr/>
              </p:nvSpPr>
              <p:spPr>
                <a:xfrm rot="19800000">
                  <a:off x="17115310" y="26614446"/>
                  <a:ext cx="425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Oct.</a:t>
                  </a:r>
                  <a:endParaRPr lang="zh-CN" altLang="en-US" dirty="0"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5A1B874-AA53-45F5-BD30-CF010CBDB988}"/>
                  </a:ext>
                </a:extLst>
              </p:cNvPr>
              <p:cNvSpPr txBox="1"/>
              <p:nvPr/>
            </p:nvSpPr>
            <p:spPr>
              <a:xfrm rot="10800000">
                <a:off x="422000" y="2291578"/>
                <a:ext cx="461665" cy="244044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Conc. of 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Chl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-a (mg/m</a:t>
                </a:r>
                <a:r>
                  <a:rPr lang="en-US" baseline="30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3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9AF774D-AA5E-40BF-9311-A28B539129C8}"/>
                  </a:ext>
                </a:extLst>
              </p:cNvPr>
              <p:cNvSpPr txBox="1"/>
              <p:nvPr/>
            </p:nvSpPr>
            <p:spPr>
              <a:xfrm rot="12962071">
                <a:off x="10743306" y="2986298"/>
                <a:ext cx="461665" cy="306054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Economic Cost (million USD)</a:t>
                </a:r>
              </a:p>
            </p:txBody>
          </p:sp>
        </p:grp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C3FDE04-5A1C-4BEC-B7CC-4346EB0E4BD8}"/>
                </a:ext>
              </a:extLst>
            </p:cNvPr>
            <p:cNvCxnSpPr>
              <a:cxnSpLocks/>
            </p:cNvCxnSpPr>
            <p:nvPr/>
          </p:nvCxnSpPr>
          <p:spPr>
            <a:xfrm>
              <a:off x="396000" y="432000"/>
              <a:ext cx="720000" cy="0"/>
            </a:xfrm>
            <a:prstGeom prst="line">
              <a:avLst/>
            </a:prstGeom>
            <a:ln w="38100">
              <a:solidFill>
                <a:srgbClr val="3995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06951DD-23BD-4B54-A741-729F28918DB5}"/>
                </a:ext>
              </a:extLst>
            </p:cNvPr>
            <p:cNvCxnSpPr>
              <a:cxnSpLocks/>
            </p:cNvCxnSpPr>
            <p:nvPr/>
          </p:nvCxnSpPr>
          <p:spPr>
            <a:xfrm>
              <a:off x="396000" y="720000"/>
              <a:ext cx="720000" cy="0"/>
            </a:xfrm>
            <a:prstGeom prst="line">
              <a:avLst/>
            </a:prstGeom>
            <a:ln w="38100">
              <a:solidFill>
                <a:srgbClr val="64CB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D4FE106-44D6-4300-A4DC-BC334F046F27}"/>
                </a:ext>
              </a:extLst>
            </p:cNvPr>
            <p:cNvCxnSpPr>
              <a:cxnSpLocks/>
            </p:cNvCxnSpPr>
            <p:nvPr/>
          </p:nvCxnSpPr>
          <p:spPr>
            <a:xfrm>
              <a:off x="396000" y="1008000"/>
              <a:ext cx="720000" cy="0"/>
            </a:xfrm>
            <a:prstGeom prst="line">
              <a:avLst/>
            </a:prstGeom>
            <a:ln w="38100">
              <a:solidFill>
                <a:srgbClr val="F3B3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3DFBA0A-4486-4337-BF6C-C848C0C0D584}"/>
                </a:ext>
              </a:extLst>
            </p:cNvPr>
            <p:cNvCxnSpPr>
              <a:cxnSpLocks/>
            </p:cNvCxnSpPr>
            <p:nvPr/>
          </p:nvCxnSpPr>
          <p:spPr>
            <a:xfrm>
              <a:off x="396000" y="1296000"/>
              <a:ext cx="720000" cy="0"/>
            </a:xfrm>
            <a:prstGeom prst="line">
              <a:avLst/>
            </a:prstGeom>
            <a:ln w="38100">
              <a:solidFill>
                <a:srgbClr val="FF3D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0743981-87DC-4B83-823E-36FA8092EEF9}"/>
                </a:ext>
              </a:extLst>
            </p:cNvPr>
            <p:cNvSpPr txBox="1"/>
            <p:nvPr/>
          </p:nvSpPr>
          <p:spPr>
            <a:xfrm>
              <a:off x="232141" y="-53969"/>
              <a:ext cx="4213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Cambria" panose="02040503050406030204" pitchFamily="18" charset="0"/>
                  <a:ea typeface="Cambria" panose="02040503050406030204" pitchFamily="18" charset="0"/>
                </a:rPr>
                <a:t>Environmental cost </a:t>
              </a:r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(USD/kg P)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FC6A266-6013-45DD-8CD5-C6A19B0AF18B}"/>
                </a:ext>
              </a:extLst>
            </p:cNvPr>
            <p:cNvSpPr txBox="1"/>
            <p:nvPr/>
          </p:nvSpPr>
          <p:spPr>
            <a:xfrm>
              <a:off x="1248836" y="252000"/>
              <a:ext cx="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0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6995ED8-7522-49CC-8169-00528BE5CC55}"/>
                </a:ext>
              </a:extLst>
            </p:cNvPr>
            <p:cNvSpPr txBox="1"/>
            <p:nvPr/>
          </p:nvSpPr>
          <p:spPr>
            <a:xfrm>
              <a:off x="1248835" y="540000"/>
              <a:ext cx="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6.6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DD8B9CA-8AB4-4D1A-B842-169145DD885B}"/>
                </a:ext>
              </a:extLst>
            </p:cNvPr>
            <p:cNvSpPr txBox="1"/>
            <p:nvPr/>
          </p:nvSpPr>
          <p:spPr>
            <a:xfrm>
              <a:off x="1248835" y="828000"/>
              <a:ext cx="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13.2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1A952B0-3D69-4C55-8054-7F0BE7B4D029}"/>
                </a:ext>
              </a:extLst>
            </p:cNvPr>
            <p:cNvSpPr txBox="1"/>
            <p:nvPr/>
          </p:nvSpPr>
          <p:spPr>
            <a:xfrm>
              <a:off x="1248835" y="1116000"/>
              <a:ext cx="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33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17C1289-973B-4E5B-A38E-F7568D13201B}"/>
                </a:ext>
              </a:extLst>
            </p:cNvPr>
            <p:cNvCxnSpPr>
              <a:cxnSpLocks/>
            </p:cNvCxnSpPr>
            <p:nvPr/>
          </p:nvCxnSpPr>
          <p:spPr>
            <a:xfrm>
              <a:off x="396000" y="1584000"/>
              <a:ext cx="720000" cy="0"/>
            </a:xfrm>
            <a:prstGeom prst="line">
              <a:avLst/>
            </a:prstGeom>
            <a:ln w="38100">
              <a:solidFill>
                <a:srgbClr val="7200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23128DD-46CB-499B-B50F-A2C3C3F57ACE}"/>
                </a:ext>
              </a:extLst>
            </p:cNvPr>
            <p:cNvCxnSpPr>
              <a:cxnSpLocks/>
            </p:cNvCxnSpPr>
            <p:nvPr/>
          </p:nvCxnSpPr>
          <p:spPr>
            <a:xfrm>
              <a:off x="396000" y="1872000"/>
              <a:ext cx="720000" cy="0"/>
            </a:xfrm>
            <a:prstGeom prst="line">
              <a:avLst/>
            </a:prstGeom>
            <a:ln w="38100">
              <a:solidFill>
                <a:srgbClr val="00C2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CAA2025-06A0-42E8-B13B-68E20728FD4C}"/>
                </a:ext>
              </a:extLst>
            </p:cNvPr>
            <p:cNvSpPr txBox="1"/>
            <p:nvPr/>
          </p:nvSpPr>
          <p:spPr>
            <a:xfrm>
              <a:off x="1248835" y="1404000"/>
              <a:ext cx="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46.2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8703493-0282-4FCF-AA4E-81DA7DB1FDC6}"/>
                </a:ext>
              </a:extLst>
            </p:cNvPr>
            <p:cNvSpPr txBox="1"/>
            <p:nvPr/>
          </p:nvSpPr>
          <p:spPr>
            <a:xfrm>
              <a:off x="1248835" y="1691357"/>
              <a:ext cx="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66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188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41CCF7-9433-114F-90D8-C24E9ED3881D}"/>
              </a:ext>
            </a:extLst>
          </p:cNvPr>
          <p:cNvGrpSpPr/>
          <p:nvPr/>
        </p:nvGrpSpPr>
        <p:grpSpPr>
          <a:xfrm>
            <a:off x="5713" y="-72194"/>
            <a:ext cx="12180573" cy="6209469"/>
            <a:chOff x="5713" y="-72194"/>
            <a:chExt cx="12180573" cy="62094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3C08A60-FEE4-446C-8702-40FC6822E198}"/>
                </a:ext>
              </a:extLst>
            </p:cNvPr>
            <p:cNvGrpSpPr/>
            <p:nvPr/>
          </p:nvGrpSpPr>
          <p:grpSpPr>
            <a:xfrm>
              <a:off x="5713" y="-72194"/>
              <a:ext cx="12180573" cy="6209469"/>
              <a:chOff x="5713" y="-162623"/>
              <a:chExt cx="12180573" cy="6209469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AFBC6FCB-E08A-4383-BD6B-DC84F7754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3" y="-162623"/>
                <a:ext cx="12180573" cy="6090286"/>
              </a:xfrm>
              <a:prstGeom prst="rect">
                <a:avLst/>
              </a:prstGeom>
            </p:spPr>
          </p:pic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6CBF3C2C-D94F-449D-8D87-9DBFFDFC0973}"/>
                  </a:ext>
                </a:extLst>
              </p:cNvPr>
              <p:cNvGrpSpPr/>
              <p:nvPr/>
            </p:nvGrpSpPr>
            <p:grpSpPr>
              <a:xfrm rot="237610">
                <a:off x="1258679" y="5362163"/>
                <a:ext cx="7647115" cy="378157"/>
                <a:chOff x="14935470" y="26605621"/>
                <a:chExt cx="2605618" cy="378157"/>
              </a:xfrm>
            </p:grpSpPr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754C123-7D3D-4683-9D1B-E487456DDD0F}"/>
                    </a:ext>
                  </a:extLst>
                </p:cNvPr>
                <p:cNvSpPr txBox="1"/>
                <p:nvPr/>
              </p:nvSpPr>
              <p:spPr>
                <a:xfrm rot="19800000">
                  <a:off x="14935470" y="26605621"/>
                  <a:ext cx="42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Apr.</a:t>
                  </a:r>
                  <a:endParaRPr lang="zh-CN" alt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82CEAAA-E400-40EF-A6BA-FAAAD5E3CE4A}"/>
                    </a:ext>
                  </a:extLst>
                </p:cNvPr>
                <p:cNvSpPr txBox="1"/>
                <p:nvPr/>
              </p:nvSpPr>
              <p:spPr>
                <a:xfrm rot="19800000">
                  <a:off x="15310546" y="26614446"/>
                  <a:ext cx="425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May</a:t>
                  </a:r>
                  <a:endParaRPr lang="zh-CN" alt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B96A390-6A9E-45E6-9E3D-A5B1B0AE78C5}"/>
                    </a:ext>
                  </a:extLst>
                </p:cNvPr>
                <p:cNvSpPr txBox="1"/>
                <p:nvPr/>
              </p:nvSpPr>
              <p:spPr>
                <a:xfrm rot="19800000">
                  <a:off x="15681913" y="26614446"/>
                  <a:ext cx="425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Jun.</a:t>
                  </a:r>
                  <a:endParaRPr lang="zh-CN" alt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A2BB18F7-85D3-49EF-BABB-57C785AF3872}"/>
                    </a:ext>
                  </a:extLst>
                </p:cNvPr>
                <p:cNvSpPr txBox="1"/>
                <p:nvPr/>
              </p:nvSpPr>
              <p:spPr>
                <a:xfrm rot="19800000">
                  <a:off x="16046159" y="26614446"/>
                  <a:ext cx="425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Jul.</a:t>
                  </a:r>
                  <a:endParaRPr lang="zh-CN" alt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25DE1B3-E120-4640-ACDD-DF1520F2C556}"/>
                    </a:ext>
                  </a:extLst>
                </p:cNvPr>
                <p:cNvSpPr txBox="1"/>
                <p:nvPr/>
              </p:nvSpPr>
              <p:spPr>
                <a:xfrm rot="19800000">
                  <a:off x="16423292" y="26614446"/>
                  <a:ext cx="425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Aug.</a:t>
                  </a:r>
                  <a:endParaRPr lang="zh-CN" alt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F55229D-2D36-4CDA-B186-3B3D857C8D81}"/>
                    </a:ext>
                  </a:extLst>
                </p:cNvPr>
                <p:cNvSpPr txBox="1"/>
                <p:nvPr/>
              </p:nvSpPr>
              <p:spPr>
                <a:xfrm rot="19800000">
                  <a:off x="16761653" y="26614446"/>
                  <a:ext cx="425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Sep.</a:t>
                  </a:r>
                  <a:endParaRPr lang="zh-CN" alt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E9AAE1A-2045-4AF7-8207-FE2A30331C7C}"/>
                    </a:ext>
                  </a:extLst>
                </p:cNvPr>
                <p:cNvSpPr txBox="1"/>
                <p:nvPr/>
              </p:nvSpPr>
              <p:spPr>
                <a:xfrm rot="19800000">
                  <a:off x="17115310" y="26614446"/>
                  <a:ext cx="425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Oct.</a:t>
                  </a:r>
                  <a:endParaRPr lang="zh-CN" altLang="en-US" dirty="0"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5A1B874-AA53-45F5-BD30-CF010CBDB988}"/>
                  </a:ext>
                </a:extLst>
              </p:cNvPr>
              <p:cNvSpPr txBox="1"/>
              <p:nvPr/>
            </p:nvSpPr>
            <p:spPr>
              <a:xfrm rot="10800000">
                <a:off x="422000" y="2291578"/>
                <a:ext cx="461665" cy="244044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Conc. of 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Chl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-a (mg/m</a:t>
                </a:r>
                <a:r>
                  <a:rPr lang="en-US" baseline="30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3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9AF774D-AA5E-40BF-9311-A28B539129C8}"/>
                  </a:ext>
                </a:extLst>
              </p:cNvPr>
              <p:cNvSpPr txBox="1"/>
              <p:nvPr/>
            </p:nvSpPr>
            <p:spPr>
              <a:xfrm rot="12962071">
                <a:off x="10743306" y="2986298"/>
                <a:ext cx="461665" cy="306054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Economic Cost (million USD)</a:t>
                </a:r>
              </a:p>
            </p:txBody>
          </p:sp>
        </p:grp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85D2D39B-BA0F-4E64-B753-4ED8B9B6E879}"/>
                </a:ext>
              </a:extLst>
            </p:cNvPr>
            <p:cNvCxnSpPr>
              <a:cxnSpLocks/>
            </p:cNvCxnSpPr>
            <p:nvPr/>
          </p:nvCxnSpPr>
          <p:spPr>
            <a:xfrm>
              <a:off x="396000" y="432000"/>
              <a:ext cx="720000" cy="0"/>
            </a:xfrm>
            <a:prstGeom prst="line">
              <a:avLst/>
            </a:prstGeom>
            <a:ln w="38100">
              <a:solidFill>
                <a:srgbClr val="3995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B510D4F-4632-48FE-A134-96472588621C}"/>
                </a:ext>
              </a:extLst>
            </p:cNvPr>
            <p:cNvCxnSpPr>
              <a:cxnSpLocks/>
            </p:cNvCxnSpPr>
            <p:nvPr/>
          </p:nvCxnSpPr>
          <p:spPr>
            <a:xfrm>
              <a:off x="396000" y="720000"/>
              <a:ext cx="720000" cy="0"/>
            </a:xfrm>
            <a:prstGeom prst="line">
              <a:avLst/>
            </a:prstGeom>
            <a:ln w="38100">
              <a:solidFill>
                <a:srgbClr val="64CB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37BCF6B-4FA9-4B30-B1C3-116D07652B92}"/>
                </a:ext>
              </a:extLst>
            </p:cNvPr>
            <p:cNvCxnSpPr>
              <a:cxnSpLocks/>
            </p:cNvCxnSpPr>
            <p:nvPr/>
          </p:nvCxnSpPr>
          <p:spPr>
            <a:xfrm>
              <a:off x="396000" y="1008000"/>
              <a:ext cx="720000" cy="0"/>
            </a:xfrm>
            <a:prstGeom prst="line">
              <a:avLst/>
            </a:prstGeom>
            <a:ln w="38100">
              <a:solidFill>
                <a:srgbClr val="F3B3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13A4435-1D5F-458A-A398-664957A2DA2C}"/>
                </a:ext>
              </a:extLst>
            </p:cNvPr>
            <p:cNvCxnSpPr>
              <a:cxnSpLocks/>
            </p:cNvCxnSpPr>
            <p:nvPr/>
          </p:nvCxnSpPr>
          <p:spPr>
            <a:xfrm>
              <a:off x="396000" y="1296000"/>
              <a:ext cx="720000" cy="0"/>
            </a:xfrm>
            <a:prstGeom prst="line">
              <a:avLst/>
            </a:prstGeom>
            <a:ln w="38100">
              <a:solidFill>
                <a:srgbClr val="7200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231C5B0-CE19-4DA6-B4AE-4DA38FF239AA}"/>
                </a:ext>
              </a:extLst>
            </p:cNvPr>
            <p:cNvSpPr txBox="1"/>
            <p:nvPr/>
          </p:nvSpPr>
          <p:spPr>
            <a:xfrm>
              <a:off x="232140" y="-53969"/>
              <a:ext cx="4065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Environmental cost (USD/kg P)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3AE8847-B9AB-463B-9445-9D19D6AA6F80}"/>
                </a:ext>
              </a:extLst>
            </p:cNvPr>
            <p:cNvSpPr txBox="1"/>
            <p:nvPr/>
          </p:nvSpPr>
          <p:spPr>
            <a:xfrm>
              <a:off x="1248836" y="252000"/>
              <a:ext cx="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0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19795A8-5C9B-4921-92AA-4EEB9E19100F}"/>
                </a:ext>
              </a:extLst>
            </p:cNvPr>
            <p:cNvSpPr txBox="1"/>
            <p:nvPr/>
          </p:nvSpPr>
          <p:spPr>
            <a:xfrm>
              <a:off x="1248835" y="540000"/>
              <a:ext cx="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6.6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9E4CE7B-6CAC-4068-91F1-27CD2CA512CF}"/>
                </a:ext>
              </a:extLst>
            </p:cNvPr>
            <p:cNvSpPr txBox="1"/>
            <p:nvPr/>
          </p:nvSpPr>
          <p:spPr>
            <a:xfrm>
              <a:off x="1248835" y="828000"/>
              <a:ext cx="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13.2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DF9D8CC-3F5F-4657-861A-FB5D27E309E9}"/>
                </a:ext>
              </a:extLst>
            </p:cNvPr>
            <p:cNvSpPr txBox="1"/>
            <p:nvPr/>
          </p:nvSpPr>
          <p:spPr>
            <a:xfrm>
              <a:off x="1248835" y="1116000"/>
              <a:ext cx="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19.8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412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17616FF-F285-433A-A17E-A5FDA3D643D8}"/>
              </a:ext>
            </a:extLst>
          </p:cNvPr>
          <p:cNvGrpSpPr/>
          <p:nvPr/>
        </p:nvGrpSpPr>
        <p:grpSpPr>
          <a:xfrm>
            <a:off x="5713" y="-72194"/>
            <a:ext cx="12180573" cy="6209469"/>
            <a:chOff x="5713" y="-72194"/>
            <a:chExt cx="12180573" cy="62094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3C08A60-FEE4-446C-8702-40FC6822E198}"/>
                </a:ext>
              </a:extLst>
            </p:cNvPr>
            <p:cNvGrpSpPr/>
            <p:nvPr/>
          </p:nvGrpSpPr>
          <p:grpSpPr>
            <a:xfrm>
              <a:off x="5713" y="-72194"/>
              <a:ext cx="12180573" cy="6209469"/>
              <a:chOff x="5713" y="-162623"/>
              <a:chExt cx="12180573" cy="6209469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AFBC6FCB-E08A-4383-BD6B-DC84F7754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3" y="-162623"/>
                <a:ext cx="12180573" cy="6090286"/>
              </a:xfrm>
              <a:prstGeom prst="rect">
                <a:avLst/>
              </a:prstGeom>
            </p:spPr>
          </p:pic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6CBF3C2C-D94F-449D-8D87-9DBFFDFC0973}"/>
                  </a:ext>
                </a:extLst>
              </p:cNvPr>
              <p:cNvGrpSpPr/>
              <p:nvPr/>
            </p:nvGrpSpPr>
            <p:grpSpPr>
              <a:xfrm rot="237610">
                <a:off x="1258679" y="5362163"/>
                <a:ext cx="7647115" cy="378157"/>
                <a:chOff x="14935470" y="26605621"/>
                <a:chExt cx="2605618" cy="378157"/>
              </a:xfrm>
            </p:grpSpPr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754C123-7D3D-4683-9D1B-E487456DDD0F}"/>
                    </a:ext>
                  </a:extLst>
                </p:cNvPr>
                <p:cNvSpPr txBox="1"/>
                <p:nvPr/>
              </p:nvSpPr>
              <p:spPr>
                <a:xfrm rot="19800000">
                  <a:off x="14935470" y="26605621"/>
                  <a:ext cx="42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Apr.</a:t>
                  </a:r>
                  <a:endParaRPr lang="zh-CN" alt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82CEAAA-E400-40EF-A6BA-FAAAD5E3CE4A}"/>
                    </a:ext>
                  </a:extLst>
                </p:cNvPr>
                <p:cNvSpPr txBox="1"/>
                <p:nvPr/>
              </p:nvSpPr>
              <p:spPr>
                <a:xfrm rot="19800000">
                  <a:off x="15310546" y="26614446"/>
                  <a:ext cx="425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May</a:t>
                  </a:r>
                  <a:endParaRPr lang="zh-CN" alt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B96A390-6A9E-45E6-9E3D-A5B1B0AE78C5}"/>
                    </a:ext>
                  </a:extLst>
                </p:cNvPr>
                <p:cNvSpPr txBox="1"/>
                <p:nvPr/>
              </p:nvSpPr>
              <p:spPr>
                <a:xfrm rot="19800000">
                  <a:off x="15681913" y="26614446"/>
                  <a:ext cx="425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Jun.</a:t>
                  </a:r>
                  <a:endParaRPr lang="zh-CN" alt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A2BB18F7-85D3-49EF-BABB-57C785AF3872}"/>
                    </a:ext>
                  </a:extLst>
                </p:cNvPr>
                <p:cNvSpPr txBox="1"/>
                <p:nvPr/>
              </p:nvSpPr>
              <p:spPr>
                <a:xfrm rot="19800000">
                  <a:off x="16046159" y="26614446"/>
                  <a:ext cx="425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Jul.</a:t>
                  </a:r>
                  <a:endParaRPr lang="zh-CN" alt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25DE1B3-E120-4640-ACDD-DF1520F2C556}"/>
                    </a:ext>
                  </a:extLst>
                </p:cNvPr>
                <p:cNvSpPr txBox="1"/>
                <p:nvPr/>
              </p:nvSpPr>
              <p:spPr>
                <a:xfrm rot="19800000">
                  <a:off x="16423292" y="26614446"/>
                  <a:ext cx="425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Aug.</a:t>
                  </a:r>
                  <a:endParaRPr lang="zh-CN" alt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F55229D-2D36-4CDA-B186-3B3D857C8D81}"/>
                    </a:ext>
                  </a:extLst>
                </p:cNvPr>
                <p:cNvSpPr txBox="1"/>
                <p:nvPr/>
              </p:nvSpPr>
              <p:spPr>
                <a:xfrm rot="19800000">
                  <a:off x="16761653" y="26614446"/>
                  <a:ext cx="425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Sep.</a:t>
                  </a:r>
                  <a:endParaRPr lang="zh-CN" alt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E9AAE1A-2045-4AF7-8207-FE2A30331C7C}"/>
                    </a:ext>
                  </a:extLst>
                </p:cNvPr>
                <p:cNvSpPr txBox="1"/>
                <p:nvPr/>
              </p:nvSpPr>
              <p:spPr>
                <a:xfrm rot="19800000">
                  <a:off x="17115310" y="26614446"/>
                  <a:ext cx="425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Oct.</a:t>
                  </a:r>
                  <a:endParaRPr lang="zh-CN" altLang="en-US" dirty="0"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5A1B874-AA53-45F5-BD30-CF010CBDB988}"/>
                  </a:ext>
                </a:extLst>
              </p:cNvPr>
              <p:cNvSpPr txBox="1"/>
              <p:nvPr/>
            </p:nvSpPr>
            <p:spPr>
              <a:xfrm rot="10800000">
                <a:off x="422000" y="2291578"/>
                <a:ext cx="461665" cy="244044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Conc. of 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Chl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-a (mg/m</a:t>
                </a:r>
                <a:r>
                  <a:rPr lang="en-US" baseline="30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3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9AF774D-AA5E-40BF-9311-A28B539129C8}"/>
                  </a:ext>
                </a:extLst>
              </p:cNvPr>
              <p:cNvSpPr txBox="1"/>
              <p:nvPr/>
            </p:nvSpPr>
            <p:spPr>
              <a:xfrm rot="12962071">
                <a:off x="10743306" y="2986298"/>
                <a:ext cx="461665" cy="306054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Economic Cost (million USD)</a:t>
                </a:r>
              </a:p>
            </p:txBody>
          </p:sp>
        </p:grp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C3FDE04-5A1C-4BEC-B7CC-4346EB0E4BD8}"/>
                </a:ext>
              </a:extLst>
            </p:cNvPr>
            <p:cNvCxnSpPr>
              <a:cxnSpLocks/>
            </p:cNvCxnSpPr>
            <p:nvPr/>
          </p:nvCxnSpPr>
          <p:spPr>
            <a:xfrm>
              <a:off x="396000" y="432000"/>
              <a:ext cx="720000" cy="0"/>
            </a:xfrm>
            <a:prstGeom prst="line">
              <a:avLst/>
            </a:prstGeom>
            <a:ln w="38100">
              <a:solidFill>
                <a:srgbClr val="3995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06951DD-23BD-4B54-A741-729F28918DB5}"/>
                </a:ext>
              </a:extLst>
            </p:cNvPr>
            <p:cNvCxnSpPr>
              <a:cxnSpLocks/>
            </p:cNvCxnSpPr>
            <p:nvPr/>
          </p:nvCxnSpPr>
          <p:spPr>
            <a:xfrm>
              <a:off x="396000" y="720000"/>
              <a:ext cx="720000" cy="0"/>
            </a:xfrm>
            <a:prstGeom prst="line">
              <a:avLst/>
            </a:prstGeom>
            <a:ln w="38100">
              <a:solidFill>
                <a:srgbClr val="64CB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D4FE106-44D6-4300-A4DC-BC334F046F27}"/>
                </a:ext>
              </a:extLst>
            </p:cNvPr>
            <p:cNvCxnSpPr>
              <a:cxnSpLocks/>
            </p:cNvCxnSpPr>
            <p:nvPr/>
          </p:nvCxnSpPr>
          <p:spPr>
            <a:xfrm>
              <a:off x="396000" y="1008000"/>
              <a:ext cx="720000" cy="0"/>
            </a:xfrm>
            <a:prstGeom prst="line">
              <a:avLst/>
            </a:prstGeom>
            <a:ln w="38100">
              <a:solidFill>
                <a:srgbClr val="F3B3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3DFBA0A-4486-4337-BF6C-C848C0C0D584}"/>
                </a:ext>
              </a:extLst>
            </p:cNvPr>
            <p:cNvCxnSpPr>
              <a:cxnSpLocks/>
            </p:cNvCxnSpPr>
            <p:nvPr/>
          </p:nvCxnSpPr>
          <p:spPr>
            <a:xfrm>
              <a:off x="396000" y="1296000"/>
              <a:ext cx="720000" cy="0"/>
            </a:xfrm>
            <a:prstGeom prst="line">
              <a:avLst/>
            </a:prstGeom>
            <a:ln w="38100">
              <a:solidFill>
                <a:srgbClr val="FF3D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0743981-87DC-4B83-823E-36FA8092EEF9}"/>
                </a:ext>
              </a:extLst>
            </p:cNvPr>
            <p:cNvSpPr txBox="1"/>
            <p:nvPr/>
          </p:nvSpPr>
          <p:spPr>
            <a:xfrm>
              <a:off x="232141" y="-53969"/>
              <a:ext cx="4213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Cambria" panose="02040503050406030204" pitchFamily="18" charset="0"/>
                  <a:ea typeface="Cambria" panose="02040503050406030204" pitchFamily="18" charset="0"/>
                </a:rPr>
                <a:t>Environmental cost </a:t>
              </a:r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(USD/kg P)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FC6A266-6013-45DD-8CD5-C6A19B0AF18B}"/>
                </a:ext>
              </a:extLst>
            </p:cNvPr>
            <p:cNvSpPr txBox="1"/>
            <p:nvPr/>
          </p:nvSpPr>
          <p:spPr>
            <a:xfrm>
              <a:off x="1248836" y="252000"/>
              <a:ext cx="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0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6995ED8-7522-49CC-8169-00528BE5CC55}"/>
                </a:ext>
              </a:extLst>
            </p:cNvPr>
            <p:cNvSpPr txBox="1"/>
            <p:nvPr/>
          </p:nvSpPr>
          <p:spPr>
            <a:xfrm>
              <a:off x="1248835" y="540000"/>
              <a:ext cx="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6.6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DD8B9CA-8AB4-4D1A-B842-169145DD885B}"/>
                </a:ext>
              </a:extLst>
            </p:cNvPr>
            <p:cNvSpPr txBox="1"/>
            <p:nvPr/>
          </p:nvSpPr>
          <p:spPr>
            <a:xfrm>
              <a:off x="1248835" y="828000"/>
              <a:ext cx="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13.2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1A952B0-3D69-4C55-8054-7F0BE7B4D029}"/>
                </a:ext>
              </a:extLst>
            </p:cNvPr>
            <p:cNvSpPr txBox="1"/>
            <p:nvPr/>
          </p:nvSpPr>
          <p:spPr>
            <a:xfrm>
              <a:off x="1248835" y="1116000"/>
              <a:ext cx="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33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17C1289-973B-4E5B-A38E-F7568D13201B}"/>
                </a:ext>
              </a:extLst>
            </p:cNvPr>
            <p:cNvCxnSpPr>
              <a:cxnSpLocks/>
            </p:cNvCxnSpPr>
            <p:nvPr/>
          </p:nvCxnSpPr>
          <p:spPr>
            <a:xfrm>
              <a:off x="396000" y="1584000"/>
              <a:ext cx="720000" cy="0"/>
            </a:xfrm>
            <a:prstGeom prst="line">
              <a:avLst/>
            </a:prstGeom>
            <a:ln w="38100">
              <a:solidFill>
                <a:srgbClr val="7200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23128DD-46CB-499B-B50F-A2C3C3F57ACE}"/>
                </a:ext>
              </a:extLst>
            </p:cNvPr>
            <p:cNvCxnSpPr>
              <a:cxnSpLocks/>
            </p:cNvCxnSpPr>
            <p:nvPr/>
          </p:nvCxnSpPr>
          <p:spPr>
            <a:xfrm>
              <a:off x="396000" y="1872000"/>
              <a:ext cx="720000" cy="0"/>
            </a:xfrm>
            <a:prstGeom prst="line">
              <a:avLst/>
            </a:prstGeom>
            <a:ln w="38100">
              <a:solidFill>
                <a:srgbClr val="00C2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CAA2025-06A0-42E8-B13B-68E20728FD4C}"/>
                </a:ext>
              </a:extLst>
            </p:cNvPr>
            <p:cNvSpPr txBox="1"/>
            <p:nvPr/>
          </p:nvSpPr>
          <p:spPr>
            <a:xfrm>
              <a:off x="1248835" y="1404000"/>
              <a:ext cx="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46.2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8703493-0282-4FCF-AA4E-81DA7DB1FDC6}"/>
                </a:ext>
              </a:extLst>
            </p:cNvPr>
            <p:cNvSpPr txBox="1"/>
            <p:nvPr/>
          </p:nvSpPr>
          <p:spPr>
            <a:xfrm>
              <a:off x="1248835" y="1691357"/>
              <a:ext cx="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66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47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164</Words>
  <Application>Microsoft Macintosh PowerPoint</Application>
  <PresentationFormat>Custom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 主题​​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10</cp:revision>
  <dcterms:created xsi:type="dcterms:W3CDTF">2018-12-17T21:39:23Z</dcterms:created>
  <dcterms:modified xsi:type="dcterms:W3CDTF">2019-05-15T21:00:36Z</dcterms:modified>
</cp:coreProperties>
</file>