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6480175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E01C1"/>
    <a:srgbClr val="FF7700"/>
    <a:srgbClr val="05FF05"/>
    <a:srgbClr val="02FF02"/>
    <a:srgbClr val="FF0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62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942837"/>
            <a:ext cx="5508149" cy="2005695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025879"/>
            <a:ext cx="4860131" cy="1390917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5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9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06722"/>
            <a:ext cx="1397288" cy="48822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06722"/>
            <a:ext cx="4110861" cy="48822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0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98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436261"/>
            <a:ext cx="5589151" cy="2396431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855363"/>
            <a:ext cx="5589151" cy="126022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08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533609"/>
            <a:ext cx="2754074" cy="365532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533609"/>
            <a:ext cx="2754074" cy="365532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71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06723"/>
            <a:ext cx="5589151" cy="1113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412255"/>
            <a:ext cx="2741417" cy="69212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104379"/>
            <a:ext cx="2741417" cy="30952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412255"/>
            <a:ext cx="2754918" cy="69212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104379"/>
            <a:ext cx="2754918" cy="30952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37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98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84069"/>
            <a:ext cx="2090025" cy="134424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829484"/>
            <a:ext cx="3280589" cy="4094071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728311"/>
            <a:ext cx="2090025" cy="320191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79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84069"/>
            <a:ext cx="2090025" cy="134424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829484"/>
            <a:ext cx="3280589" cy="4094071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728311"/>
            <a:ext cx="2090025" cy="320191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99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06723"/>
            <a:ext cx="5589151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533609"/>
            <a:ext cx="5589151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5339630"/>
            <a:ext cx="14580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5339630"/>
            <a:ext cx="218705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5339630"/>
            <a:ext cx="14580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70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558873-F435-4CD1-B89D-B1FD50FB7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56" y="711495"/>
            <a:ext cx="5107948" cy="45171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40CC81-F5AE-4A30-9AD0-4725F01136AA}"/>
              </a:ext>
            </a:extLst>
          </p:cNvPr>
          <p:cNvSpPr txBox="1"/>
          <p:nvPr/>
        </p:nvSpPr>
        <p:spPr>
          <a:xfrm>
            <a:off x="90558" y="641623"/>
            <a:ext cx="11602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43.293° 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AAAEC0-46EB-490C-A6F7-BE32C3F33C8E}"/>
              </a:ext>
            </a:extLst>
          </p:cNvPr>
          <p:cNvSpPr txBox="1"/>
          <p:nvPr/>
        </p:nvSpPr>
        <p:spPr>
          <a:xfrm>
            <a:off x="90558" y="1985048"/>
            <a:ext cx="11602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43.206° 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B76285-F91A-4153-9152-E3829ABE4AB9}"/>
              </a:ext>
            </a:extLst>
          </p:cNvPr>
          <p:cNvSpPr txBox="1"/>
          <p:nvPr/>
        </p:nvSpPr>
        <p:spPr>
          <a:xfrm>
            <a:off x="90557" y="3387951"/>
            <a:ext cx="11602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43.118° 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C383F-6943-479D-9BC8-FF109032761F}"/>
              </a:ext>
            </a:extLst>
          </p:cNvPr>
          <p:cNvSpPr txBox="1"/>
          <p:nvPr/>
        </p:nvSpPr>
        <p:spPr>
          <a:xfrm>
            <a:off x="90556" y="4777481"/>
            <a:ext cx="11602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43.031° 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5B3959-0386-455F-88B2-CA81794A4FCD}"/>
              </a:ext>
            </a:extLst>
          </p:cNvPr>
          <p:cNvSpPr txBox="1"/>
          <p:nvPr/>
        </p:nvSpPr>
        <p:spPr>
          <a:xfrm>
            <a:off x="972936" y="5298500"/>
            <a:ext cx="1192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89.602° 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674448-C568-4F2C-9D39-0CC5066FEA02}"/>
              </a:ext>
            </a:extLst>
          </p:cNvPr>
          <p:cNvSpPr txBox="1"/>
          <p:nvPr/>
        </p:nvSpPr>
        <p:spPr>
          <a:xfrm>
            <a:off x="2385518" y="5298500"/>
            <a:ext cx="1192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89.486° 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2CDC70-B5FD-40D4-B158-C5F5BD923E97}"/>
              </a:ext>
            </a:extLst>
          </p:cNvPr>
          <p:cNvSpPr txBox="1"/>
          <p:nvPr/>
        </p:nvSpPr>
        <p:spPr>
          <a:xfrm>
            <a:off x="3798099" y="5298500"/>
            <a:ext cx="1192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89.365° 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DAEC22-5529-49E6-88EE-811325431F9E}"/>
              </a:ext>
            </a:extLst>
          </p:cNvPr>
          <p:cNvSpPr txBox="1"/>
          <p:nvPr/>
        </p:nvSpPr>
        <p:spPr>
          <a:xfrm>
            <a:off x="5196953" y="5298500"/>
            <a:ext cx="1192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89.247° 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6949330-8E76-4472-A0B3-955DBB9A2C84}"/>
              </a:ext>
            </a:extLst>
          </p:cNvPr>
          <p:cNvSpPr/>
          <p:nvPr/>
        </p:nvSpPr>
        <p:spPr>
          <a:xfrm>
            <a:off x="292834" y="170144"/>
            <a:ext cx="108000" cy="108000"/>
          </a:xfrm>
          <a:prstGeom prst="ellipse">
            <a:avLst/>
          </a:prstGeom>
          <a:solidFill>
            <a:srgbClr val="FF0501"/>
          </a:solidFill>
          <a:ln>
            <a:solidFill>
              <a:srgbClr val="FF0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3318B6B-4075-4DE9-821E-70E13BEEAA1C}"/>
              </a:ext>
            </a:extLst>
          </p:cNvPr>
          <p:cNvSpPr/>
          <p:nvPr/>
        </p:nvSpPr>
        <p:spPr>
          <a:xfrm>
            <a:off x="2927851" y="153592"/>
            <a:ext cx="108000" cy="108000"/>
          </a:xfrm>
          <a:prstGeom prst="ellipse">
            <a:avLst/>
          </a:prstGeom>
          <a:solidFill>
            <a:srgbClr val="02FF02"/>
          </a:solidFill>
          <a:ln>
            <a:solidFill>
              <a:srgbClr val="05FF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4381ABC-3D57-43B0-BF5B-0DADCA5432C6}"/>
              </a:ext>
            </a:extLst>
          </p:cNvPr>
          <p:cNvCxnSpPr>
            <a:cxnSpLocks/>
          </p:cNvCxnSpPr>
          <p:nvPr/>
        </p:nvCxnSpPr>
        <p:spPr>
          <a:xfrm>
            <a:off x="2838893" y="500998"/>
            <a:ext cx="228084" cy="0"/>
          </a:xfrm>
          <a:prstGeom prst="line">
            <a:avLst/>
          </a:prstGeom>
          <a:ln w="28575">
            <a:solidFill>
              <a:srgbClr val="FF7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C7514B2-7735-4B62-83BD-789F2B97D7EE}"/>
              </a:ext>
            </a:extLst>
          </p:cNvPr>
          <p:cNvSpPr txBox="1"/>
          <p:nvPr/>
        </p:nvSpPr>
        <p:spPr>
          <a:xfrm>
            <a:off x="446524" y="39478"/>
            <a:ext cx="232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 Nodes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F5223B-B507-4BAB-ADF9-4651E0F6CDFF}"/>
              </a:ext>
            </a:extLst>
          </p:cNvPr>
          <p:cNvSpPr txBox="1"/>
          <p:nvPr/>
        </p:nvSpPr>
        <p:spPr>
          <a:xfrm>
            <a:off x="446524" y="316332"/>
            <a:ext cx="2793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 Nodes with Storage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15ADAE-FCDB-419E-8006-9D0472F6FE4F}"/>
              </a:ext>
            </a:extLst>
          </p:cNvPr>
          <p:cNvSpPr txBox="1"/>
          <p:nvPr/>
        </p:nvSpPr>
        <p:spPr>
          <a:xfrm>
            <a:off x="3093947" y="13221"/>
            <a:ext cx="262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Land Nodes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2EB168-9C18-4867-B8F5-ACEC884D59A7}"/>
              </a:ext>
            </a:extLst>
          </p:cNvPr>
          <p:cNvSpPr txBox="1"/>
          <p:nvPr/>
        </p:nvSpPr>
        <p:spPr>
          <a:xfrm>
            <a:off x="3093947" y="316332"/>
            <a:ext cx="3596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of Dairy Cow Manure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C2A7AD9-689D-48F6-A3F1-1AA60102B699}"/>
              </a:ext>
            </a:extLst>
          </p:cNvPr>
          <p:cNvSpPr/>
          <p:nvPr/>
        </p:nvSpPr>
        <p:spPr>
          <a:xfrm>
            <a:off x="275554" y="453217"/>
            <a:ext cx="144000" cy="144000"/>
          </a:xfrm>
          <a:prstGeom prst="ellipse">
            <a:avLst/>
          </a:prstGeom>
          <a:solidFill>
            <a:srgbClr val="FF050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08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38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35</cp:revision>
  <dcterms:created xsi:type="dcterms:W3CDTF">2018-05-23T14:43:05Z</dcterms:created>
  <dcterms:modified xsi:type="dcterms:W3CDTF">2018-12-18T03:53:02Z</dcterms:modified>
</cp:coreProperties>
</file>