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0403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 autoAdjust="0"/>
    <p:restoredTop sz="94660"/>
  </p:normalViewPr>
  <p:slideViewPr>
    <p:cSldViewPr snapToGrid="0">
      <p:cViewPr>
        <p:scale>
          <a:sx n="100" d="100"/>
          <a:sy n="100" d="100"/>
        </p:scale>
        <p:origin x="1785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589241"/>
            <a:ext cx="4284266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1891070"/>
            <a:ext cx="378023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F1B2-B5A1-482A-9DE2-5119BB6487C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FE4E-9AD5-4B61-9645-AE4735D32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72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F1B2-B5A1-482A-9DE2-5119BB6487C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FE4E-9AD5-4B61-9645-AE4735D32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2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191691"/>
            <a:ext cx="1086817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191691"/>
            <a:ext cx="3197449" cy="305121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F1B2-B5A1-482A-9DE2-5119BB6487C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FE4E-9AD5-4B61-9645-AE4735D32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8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F1B2-B5A1-482A-9DE2-5119BB6487C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FE4E-9AD5-4B61-9645-AE4735D32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50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897613"/>
            <a:ext cx="434727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2409469"/>
            <a:ext cx="434727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F1B2-B5A1-482A-9DE2-5119BB6487C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FE4E-9AD5-4B61-9645-AE4735D32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25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958453"/>
            <a:ext cx="2142133" cy="22844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958453"/>
            <a:ext cx="2142133" cy="22844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F1B2-B5A1-482A-9DE2-5119BB6487C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FE4E-9AD5-4B61-9645-AE4735D32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20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91691"/>
            <a:ext cx="4347270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882610"/>
            <a:ext cx="213228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315164"/>
            <a:ext cx="2132288" cy="193440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882610"/>
            <a:ext cx="21427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315164"/>
            <a:ext cx="2142790" cy="193440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F1B2-B5A1-482A-9DE2-5119BB6487C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FE4E-9AD5-4B61-9645-AE4735D32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74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F1B2-B5A1-482A-9DE2-5119BB6487C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FE4E-9AD5-4B61-9645-AE4735D32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76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F1B2-B5A1-482A-9DE2-5119BB6487C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FE4E-9AD5-4B61-9645-AE4735D32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4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40030"/>
            <a:ext cx="162563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518399"/>
            <a:ext cx="2551658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F1B2-B5A1-482A-9DE2-5119BB6487C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FE4E-9AD5-4B61-9645-AE4735D32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1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40030"/>
            <a:ext cx="162563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518399"/>
            <a:ext cx="2551658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F1B2-B5A1-482A-9DE2-5119BB6487C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FE4E-9AD5-4B61-9645-AE4735D32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83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3337084"/>
            <a:ext cx="113407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7F1B2-B5A1-482A-9DE2-5119BB6487C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3337084"/>
            <a:ext cx="170110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3337084"/>
            <a:ext cx="113407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2FE4E-9AD5-4B61-9645-AE4735D32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0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4BCA991-9357-43F4-B2DE-2ADBE6EE4F7C}"/>
              </a:ext>
            </a:extLst>
          </p:cNvPr>
          <p:cNvGrpSpPr/>
          <p:nvPr/>
        </p:nvGrpSpPr>
        <p:grpSpPr>
          <a:xfrm>
            <a:off x="158211" y="143013"/>
            <a:ext cx="4723892" cy="3314424"/>
            <a:chOff x="568923" y="21021526"/>
            <a:chExt cx="4723892" cy="3314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FB2C032-4A3D-457A-BE61-4EA4320005FC}"/>
                </a:ext>
              </a:extLst>
            </p:cNvPr>
            <p:cNvGrpSpPr/>
            <p:nvPr/>
          </p:nvGrpSpPr>
          <p:grpSpPr>
            <a:xfrm>
              <a:off x="568923" y="21021526"/>
              <a:ext cx="4489226" cy="3314424"/>
              <a:chOff x="568923" y="21021526"/>
              <a:chExt cx="4489226" cy="3314424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ED0C53A2-3665-46A6-9181-5EFF58101C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923" y="21021526"/>
                <a:ext cx="4489226" cy="3314424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AA316148-4602-43F9-B9B9-073BEF054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5858" y="22914149"/>
                <a:ext cx="1037720" cy="110051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sp>
          <p:nvSpPr>
            <p:cNvPr id="8" name="TextBox 12 6 4">
              <a:extLst>
                <a:ext uri="{FF2B5EF4-FFF2-40B4-BE49-F238E27FC236}">
                  <a16:creationId xmlns:a16="http://schemas.microsoft.com/office/drawing/2014/main" id="{D1DE9EFA-4AAE-435B-9390-E871E43A79B9}"/>
                </a:ext>
              </a:extLst>
            </p:cNvPr>
            <p:cNvSpPr txBox="1"/>
            <p:nvPr/>
          </p:nvSpPr>
          <p:spPr>
            <a:xfrm>
              <a:off x="3630872" y="21068121"/>
              <a:ext cx="1661943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Cambria" charset="0"/>
                </a:rPr>
                <a:t>Agriculture land density</a:t>
              </a:r>
              <a:endParaRPr lang="en-US" sz="1050" dirty="0">
                <a:latin typeface="Cambri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737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3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1</cp:revision>
  <dcterms:created xsi:type="dcterms:W3CDTF">2018-09-10T20:05:12Z</dcterms:created>
  <dcterms:modified xsi:type="dcterms:W3CDTF">2018-09-10T20:07:49Z</dcterms:modified>
</cp:coreProperties>
</file>