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7190F-F8EF-4F0F-B8B0-8764B62CC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99A0E-A628-4D3F-87A9-CF0869915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E73CC-6D0C-4324-BD34-2C7EE322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669C8-18B2-4E20-B5FB-B8E04F71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263AF-5B2C-4497-B500-A8B4E3CA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ED305-2AB8-4EBB-9BD3-C373989B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0E512-A479-457C-BEB3-C4B200B1D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A9A05-E2C0-47A9-AC1E-84B78046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24A46-EF34-4E10-9072-5C687F7C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636D3-C383-4EAF-93F6-2BA29A9A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5F231-E2CB-4400-B20E-8D2E5777B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C93CF3-20F7-45C6-8B60-478BA496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99DED-2E57-4603-A7D1-AEA4780B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B2D43-DB00-4BD5-BE69-56A6FF00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7FC12-5CBB-4A90-85F1-F65EECD0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46CD7-C618-42C0-A7FC-0DE9B254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E5650-C5E3-4C0A-BEA1-EFD9573A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D6910-A61F-46B0-ADE1-2CCFAA70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D1D4E-ED60-486C-BB6E-77CA0782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8EF69-46DE-44B4-846B-4AC8119F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9A6DC-BFEB-45C5-817F-42748038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92985-8B2A-4174-9EBA-12EF0893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40F73-CBC6-4D76-9297-FDFCF4A4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D24DA-CC72-401E-A8F9-CB7497DB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0F516-A925-4121-AE4A-0A5BE50B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3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33F04-E802-4028-AC6A-A29A1EB9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D7278-B887-4B40-8A73-0F29D54C4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5A0BD-81E0-42B5-AA5D-F9F51EA71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AAC15-6CA1-4512-AA1F-087EDA3D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E5EF3-72F3-4548-B044-BF1F9DBB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5BC13-401A-4C82-9073-A2828FF1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85035-9235-472B-AE18-C8FCF21D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5D4D6-2131-4275-B262-6302BBEB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0DB24-4345-4D87-A7F3-678A39D2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D0BB62-E734-42F9-B4B7-95ED9A01D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294C4C-3A51-4368-8C77-A64037B77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5743E-A84C-4AFF-B2DA-298FAF5F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9B10B-D701-4477-B74D-B046E10C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A9D93-B5A3-40E2-AF1C-1E5683C1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80A34-DCFD-4AEB-9895-73E8E821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28E09C-1DD5-40AE-B374-458ED58E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3A6EAD-62BF-4032-A9D6-189A094D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216702-8AB4-4332-B872-99928087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A84CC5-07C6-4614-BF44-2118F1A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9F6CCC-E125-461E-8BA6-0C8BCD76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FF36D7-0540-4604-910E-8CC853AD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24B47-5001-4572-BFF4-A585CF5C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DDBA9-899B-407D-9C40-D3FF82AE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24C163-16B9-4EB1-9CAE-CA970CA15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CB4D9-9974-4ACD-9578-003A1C5E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C5F7D-1ABB-47E2-B62A-72D1BB08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40CAC-3AF0-4AEB-9435-976C06EC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29CF3-9F44-442B-8CCE-A96A4C68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A39069-639F-4676-A339-11D973EBD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081263-E71E-4E5A-ADFD-ADC86A49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88F9C-2CFB-421B-BC25-896AE3D4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02606-4A91-443A-93DD-846A45D3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948D7-CEFB-442F-9540-A285F54F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48D589-DE37-425C-AC55-563CFB58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7CDDE1-C12D-4635-95BC-B92DD99AE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DDE80-5342-42B0-B433-577338A2D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26E0-AA3A-40F2-B200-7F9BBEE27D8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CADD3-E7DD-42E9-9B7C-AB916F0B7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E6AC-E580-4360-957F-0A1593194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7737-2C2A-471C-8D72-5F548AF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78466AE-A7F5-4D98-AB89-B9FD44382FEA}"/>
              </a:ext>
            </a:extLst>
          </p:cNvPr>
          <p:cNvGrpSpPr/>
          <p:nvPr/>
        </p:nvGrpSpPr>
        <p:grpSpPr>
          <a:xfrm>
            <a:off x="371322" y="353629"/>
            <a:ext cx="11448678" cy="5971849"/>
            <a:chOff x="371322" y="353629"/>
            <a:chExt cx="11448678" cy="5971849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D7B7E1F-0BD6-4187-B85B-47CD65ECF830}"/>
                </a:ext>
              </a:extLst>
            </p:cNvPr>
            <p:cNvSpPr/>
            <p:nvPr/>
          </p:nvSpPr>
          <p:spPr>
            <a:xfrm>
              <a:off x="2073477" y="3216739"/>
              <a:ext cx="1980000" cy="82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Balance Constraint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C936169-DCBA-402C-82A7-67DE183B8DB8}"/>
                </a:ext>
              </a:extLst>
            </p:cNvPr>
            <p:cNvSpPr/>
            <p:nvPr/>
          </p:nvSpPr>
          <p:spPr>
            <a:xfrm>
              <a:off x="8013477" y="3216739"/>
              <a:ext cx="1980000" cy="82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Capacity Constraint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D9B7E92-8021-4D52-9BF2-7579FACB28B2}"/>
                </a:ext>
              </a:extLst>
            </p:cNvPr>
            <p:cNvSpPr/>
            <p:nvPr/>
          </p:nvSpPr>
          <p:spPr>
            <a:xfrm>
              <a:off x="5043477" y="1272739"/>
              <a:ext cx="1980000" cy="82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Conversion Constraint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8EB7AD1-2C61-45BC-B591-702E4114D16E}"/>
                </a:ext>
              </a:extLst>
            </p:cNvPr>
            <p:cNvSpPr/>
            <p:nvPr/>
          </p:nvSpPr>
          <p:spPr>
            <a:xfrm>
              <a:off x="7023477" y="2245197"/>
              <a:ext cx="1980000" cy="82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Nutrient Balance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B3AE468-11D6-4D9B-91C9-38A00894A2E3}"/>
                </a:ext>
              </a:extLst>
            </p:cNvPr>
            <p:cNvSpPr/>
            <p:nvPr/>
          </p:nvSpPr>
          <p:spPr>
            <a:xfrm>
              <a:off x="3063477" y="2245197"/>
              <a:ext cx="1980000" cy="82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Economic Metrics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C826584-F312-4A5F-8FF4-3374C77FE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753" y="3247969"/>
              <a:ext cx="2172864" cy="72428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72CADC-9215-4E6B-A665-0FB4CCE06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250" y="4413739"/>
              <a:ext cx="2478454" cy="1062195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A9BB7FE-9525-4126-AAED-40969C6912D3}"/>
                </a:ext>
              </a:extLst>
            </p:cNvPr>
            <p:cNvSpPr/>
            <p:nvPr/>
          </p:nvSpPr>
          <p:spPr>
            <a:xfrm>
              <a:off x="372000" y="3630738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Supply data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E9FF7F-5538-4E40-A3F9-4895B27C760A}"/>
                </a:ext>
              </a:extLst>
            </p:cNvPr>
            <p:cNvSpPr/>
            <p:nvPr/>
          </p:nvSpPr>
          <p:spPr>
            <a:xfrm>
              <a:off x="372000" y="4212000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Initial inventory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0CB3ADF-D266-4EA0-A97E-870DB749281E}"/>
                </a:ext>
              </a:extLst>
            </p:cNvPr>
            <p:cNvSpPr/>
            <p:nvPr/>
          </p:nvSpPr>
          <p:spPr>
            <a:xfrm>
              <a:off x="6634121" y="353629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Technology yield factors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C0DC038-FCB3-4A33-B2DB-301C143EEB9D}"/>
                </a:ext>
              </a:extLst>
            </p:cNvPr>
            <p:cNvSpPr/>
            <p:nvPr/>
          </p:nvSpPr>
          <p:spPr>
            <a:xfrm>
              <a:off x="8976000" y="936000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Crop nutrient demand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EDEA6F2-59DA-4416-9457-DEED7379EE03}"/>
                </a:ext>
              </a:extLst>
            </p:cNvPr>
            <p:cNvSpPr/>
            <p:nvPr/>
          </p:nvSpPr>
          <p:spPr>
            <a:xfrm>
              <a:off x="8975999" y="1511900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N/P emission factors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5E465FA-E458-46EA-879B-31CECCA9FE5C}"/>
                </a:ext>
              </a:extLst>
            </p:cNvPr>
            <p:cNvSpPr/>
            <p:nvPr/>
          </p:nvSpPr>
          <p:spPr>
            <a:xfrm>
              <a:off x="2322002" y="360000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Technology costs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9AF4D5-D506-486F-8332-44265C5338C7}"/>
                </a:ext>
              </a:extLst>
            </p:cNvPr>
            <p:cNvSpPr/>
            <p:nvPr/>
          </p:nvSpPr>
          <p:spPr>
            <a:xfrm>
              <a:off x="1516800" y="936000"/>
              <a:ext cx="170026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Transportation costs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8B0D167-ABA5-4F65-B0C4-C3A289AC8CB2}"/>
                </a:ext>
              </a:extLst>
            </p:cNvPr>
            <p:cNvSpPr/>
            <p:nvPr/>
          </p:nvSpPr>
          <p:spPr>
            <a:xfrm>
              <a:off x="372000" y="2700000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Fertilizer price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CB7B28-5A3D-4C14-A4D5-493B5D42C5F4}"/>
                </a:ext>
              </a:extLst>
            </p:cNvPr>
            <p:cNvSpPr/>
            <p:nvPr/>
          </p:nvSpPr>
          <p:spPr>
            <a:xfrm>
              <a:off x="371322" y="2146327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Product price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53C45A0-9B29-4467-8085-C030532B77DC}"/>
                </a:ext>
              </a:extLst>
            </p:cNvPr>
            <p:cNvSpPr/>
            <p:nvPr/>
          </p:nvSpPr>
          <p:spPr>
            <a:xfrm>
              <a:off x="3904045" y="353998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Geographical data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EFFFED8-3F35-4E3A-9128-3EA95EBC35C7}"/>
                </a:ext>
              </a:extLst>
            </p:cNvPr>
            <p:cNvSpPr/>
            <p:nvPr/>
          </p:nvSpPr>
          <p:spPr>
            <a:xfrm>
              <a:off x="10236000" y="3077656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Demand capacity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454CDCC-8300-4C8C-AE34-374AEF2D3FAC}"/>
                </a:ext>
              </a:extLst>
            </p:cNvPr>
            <p:cNvSpPr/>
            <p:nvPr/>
          </p:nvSpPr>
          <p:spPr>
            <a:xfrm>
              <a:off x="10236000" y="3646928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Inventory capacity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23F69D-6230-4B7B-977A-CA07C111BB3A}"/>
                </a:ext>
              </a:extLst>
            </p:cNvPr>
            <p:cNvSpPr/>
            <p:nvPr/>
          </p:nvSpPr>
          <p:spPr>
            <a:xfrm>
              <a:off x="10236000" y="4216200"/>
              <a:ext cx="1584000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Technology capacity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CE4FE48-F35F-4BBB-92A8-53EF4DE4DBAB}"/>
                </a:ext>
              </a:extLst>
            </p:cNvPr>
            <p:cNvSpPr/>
            <p:nvPr/>
          </p:nvSpPr>
          <p:spPr>
            <a:xfrm>
              <a:off x="6442012" y="5749478"/>
              <a:ext cx="1661383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Transportation routes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B6647FE-39DD-430D-8F0B-2662690E92E1}"/>
                </a:ext>
              </a:extLst>
            </p:cNvPr>
            <p:cNvSpPr/>
            <p:nvPr/>
          </p:nvSpPr>
          <p:spPr>
            <a:xfrm>
              <a:off x="8785152" y="5749478"/>
              <a:ext cx="1661383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Product conversion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05821C8-6E62-401C-9245-5EE1A1468673}"/>
                </a:ext>
              </a:extLst>
            </p:cNvPr>
            <p:cNvSpPr/>
            <p:nvPr/>
          </p:nvSpPr>
          <p:spPr>
            <a:xfrm>
              <a:off x="4047466" y="5749478"/>
              <a:ext cx="1661383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Fertilizer consumption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3CB20D0-4FF9-4A67-9048-0B6CD6686509}"/>
                </a:ext>
              </a:extLst>
            </p:cNvPr>
            <p:cNvSpPr/>
            <p:nvPr/>
          </p:nvSpPr>
          <p:spPr>
            <a:xfrm>
              <a:off x="1651320" y="5749478"/>
              <a:ext cx="1661383" cy="57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Nutrient release</a:t>
              </a:r>
            </a:p>
          </p:txBody>
        </p: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4930987B-3EB7-4582-A6AD-30407CB3A2E7}"/>
                </a:ext>
              </a:extLst>
            </p:cNvPr>
            <p:cNvCxnSpPr>
              <a:stCxn id="16" idx="3"/>
              <a:endCxn id="3" idx="2"/>
            </p:cNvCxnSpPr>
            <p:nvPr/>
          </p:nvCxnSpPr>
          <p:spPr>
            <a:xfrm flipV="1">
              <a:off x="1956000" y="4044739"/>
              <a:ext cx="1107477" cy="45526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17824E62-A204-4379-8BE2-68F0FEC6D0FE}"/>
                </a:ext>
              </a:extLst>
            </p:cNvPr>
            <p:cNvCxnSpPr>
              <a:stCxn id="22" idx="3"/>
              <a:endCxn id="7" idx="1"/>
            </p:cNvCxnSpPr>
            <p:nvPr/>
          </p:nvCxnSpPr>
          <p:spPr>
            <a:xfrm flipV="1">
              <a:off x="1956000" y="2659197"/>
              <a:ext cx="1107477" cy="328803"/>
            </a:xfrm>
            <a:prstGeom prst="bentConnector3">
              <a:avLst>
                <a:gd name="adj1" fmla="val 2042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94D854AF-C069-443E-A27D-625876E8CC08}"/>
                </a:ext>
              </a:extLst>
            </p:cNvPr>
            <p:cNvCxnSpPr>
              <a:stCxn id="21" idx="3"/>
              <a:endCxn id="7" idx="0"/>
            </p:cNvCxnSpPr>
            <p:nvPr/>
          </p:nvCxnSpPr>
          <p:spPr>
            <a:xfrm>
              <a:off x="3217060" y="1224000"/>
              <a:ext cx="836417" cy="102119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C198C834-196B-4DDC-9164-B522F23249E7}"/>
                </a:ext>
              </a:extLst>
            </p:cNvPr>
            <p:cNvCxnSpPr>
              <a:cxnSpLocks/>
              <a:stCxn id="17" idx="2"/>
              <a:endCxn id="5" idx="3"/>
            </p:cNvCxnSpPr>
            <p:nvPr/>
          </p:nvCxnSpPr>
          <p:spPr>
            <a:xfrm rot="5400000">
              <a:off x="6846244" y="1106862"/>
              <a:ext cx="757110" cy="40264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8F2DBC44-B453-4F81-A2FA-272DEE2DAE80}"/>
                </a:ext>
              </a:extLst>
            </p:cNvPr>
            <p:cNvCxnSpPr>
              <a:stCxn id="18" idx="1"/>
              <a:endCxn id="6" idx="0"/>
            </p:cNvCxnSpPr>
            <p:nvPr/>
          </p:nvCxnSpPr>
          <p:spPr>
            <a:xfrm rot="10800000" flipV="1">
              <a:off x="8013478" y="1223999"/>
              <a:ext cx="962523" cy="102119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箭头: 右 94">
              <a:extLst>
                <a:ext uri="{FF2B5EF4-FFF2-40B4-BE49-F238E27FC236}">
                  <a16:creationId xmlns:a16="http://schemas.microsoft.com/office/drawing/2014/main" id="{1D8D1438-C7F6-42EE-A172-2D5BBFCDC9E5}"/>
                </a:ext>
              </a:extLst>
            </p:cNvPr>
            <p:cNvSpPr/>
            <p:nvPr/>
          </p:nvSpPr>
          <p:spPr>
            <a:xfrm>
              <a:off x="4186792" y="3621131"/>
              <a:ext cx="618250" cy="11326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箭头: 右 95">
              <a:extLst>
                <a:ext uri="{FF2B5EF4-FFF2-40B4-BE49-F238E27FC236}">
                  <a16:creationId xmlns:a16="http://schemas.microsoft.com/office/drawing/2014/main" id="{89E0FF41-4D6B-45D2-B76A-67B0E674D638}"/>
                </a:ext>
              </a:extLst>
            </p:cNvPr>
            <p:cNvSpPr/>
            <p:nvPr/>
          </p:nvSpPr>
          <p:spPr>
            <a:xfrm rot="10800000">
              <a:off x="7277751" y="3676788"/>
              <a:ext cx="618250" cy="11326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箭头: 右 96">
              <a:extLst>
                <a:ext uri="{FF2B5EF4-FFF2-40B4-BE49-F238E27FC236}">
                  <a16:creationId xmlns:a16="http://schemas.microsoft.com/office/drawing/2014/main" id="{D94830A0-E895-4C78-B8D3-DA5F7706AC97}"/>
                </a:ext>
              </a:extLst>
            </p:cNvPr>
            <p:cNvSpPr/>
            <p:nvPr/>
          </p:nvSpPr>
          <p:spPr>
            <a:xfrm rot="5400000">
              <a:off x="5718243" y="2575378"/>
              <a:ext cx="618250" cy="11326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6C1DA910-4433-4E5A-B5B5-1C6C8CE77B58}"/>
                </a:ext>
              </a:extLst>
            </p:cNvPr>
            <p:cNvSpPr/>
            <p:nvPr/>
          </p:nvSpPr>
          <p:spPr>
            <a:xfrm rot="2700000">
              <a:off x="5110456" y="2951446"/>
              <a:ext cx="618250" cy="11326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27AC136F-CB7D-4682-8C7A-94588165A39F}"/>
                </a:ext>
              </a:extLst>
            </p:cNvPr>
            <p:cNvSpPr/>
            <p:nvPr/>
          </p:nvSpPr>
          <p:spPr>
            <a:xfrm rot="8100000">
              <a:off x="6324996" y="2975415"/>
              <a:ext cx="618250" cy="11326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箭头: 右 99">
              <a:extLst>
                <a:ext uri="{FF2B5EF4-FFF2-40B4-BE49-F238E27FC236}">
                  <a16:creationId xmlns:a16="http://schemas.microsoft.com/office/drawing/2014/main" id="{013FC949-0D27-4944-AF8B-AB986CCA1A4C}"/>
                </a:ext>
              </a:extLst>
            </p:cNvPr>
            <p:cNvSpPr/>
            <p:nvPr/>
          </p:nvSpPr>
          <p:spPr>
            <a:xfrm rot="5400000">
              <a:off x="5730243" y="4245645"/>
              <a:ext cx="618250" cy="11326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6CF27D4C-5910-4618-8C97-E1B5FFA64502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2482012" y="4944836"/>
              <a:ext cx="2312238" cy="80464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1413BDAF-5761-415F-98B2-629D0C967558}"/>
                </a:ext>
              </a:extLst>
            </p:cNvPr>
            <p:cNvCxnSpPr>
              <a:stCxn id="13" idx="3"/>
              <a:endCxn id="29" idx="0"/>
            </p:cNvCxnSpPr>
            <p:nvPr/>
          </p:nvCxnSpPr>
          <p:spPr>
            <a:xfrm>
              <a:off x="7272704" y="4944837"/>
              <a:ext cx="2343140" cy="80464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6C9C8665-0ACE-49A8-A7B8-5B16ABDD3377}"/>
                </a:ext>
              </a:extLst>
            </p:cNvPr>
            <p:cNvCxnSpPr>
              <a:stCxn id="13" idx="2"/>
              <a:endCxn id="30" idx="0"/>
            </p:cNvCxnSpPr>
            <p:nvPr/>
          </p:nvCxnSpPr>
          <p:spPr>
            <a:xfrm rot="5400000">
              <a:off x="5319046" y="5035047"/>
              <a:ext cx="273544" cy="1155319"/>
            </a:xfrm>
            <a:prstGeom prst="bentConnector3">
              <a:avLst>
                <a:gd name="adj1" fmla="val 58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4C0E3C1C-6FED-4227-80B8-0054B31FA337}"/>
                </a:ext>
              </a:extLst>
            </p:cNvPr>
            <p:cNvCxnSpPr>
              <a:stCxn id="13" idx="2"/>
              <a:endCxn id="28" idx="0"/>
            </p:cNvCxnSpPr>
            <p:nvPr/>
          </p:nvCxnSpPr>
          <p:spPr>
            <a:xfrm rot="16200000" flipH="1">
              <a:off x="6516318" y="4993092"/>
              <a:ext cx="273544" cy="1239227"/>
            </a:xfrm>
            <a:prstGeom prst="bentConnector3">
              <a:avLst>
                <a:gd name="adj1" fmla="val 58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0B0E6AE4-D4AF-4739-B22F-23EDAF7B7BF3}"/>
                </a:ext>
              </a:extLst>
            </p:cNvPr>
            <p:cNvCxnSpPr>
              <a:stCxn id="13" idx="2"/>
            </p:cNvCxnSpPr>
            <p:nvPr/>
          </p:nvCxnSpPr>
          <p:spPr>
            <a:xfrm flipV="1">
              <a:off x="6033477" y="5247167"/>
              <a:ext cx="2708" cy="228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450EDDFF-1D2B-496B-A6B2-0DE31335446E}"/>
                </a:ext>
              </a:extLst>
            </p:cNvPr>
            <p:cNvCxnSpPr>
              <a:stCxn id="27" idx="1"/>
              <a:endCxn id="4" idx="2"/>
            </p:cNvCxnSpPr>
            <p:nvPr/>
          </p:nvCxnSpPr>
          <p:spPr>
            <a:xfrm rot="10800000">
              <a:off x="9003478" y="4044740"/>
              <a:ext cx="1232523" cy="45946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15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49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21</cp:revision>
  <dcterms:created xsi:type="dcterms:W3CDTF">2019-03-27T14:50:29Z</dcterms:created>
  <dcterms:modified xsi:type="dcterms:W3CDTF">2019-04-11T03:05:45Z</dcterms:modified>
</cp:coreProperties>
</file>