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80" d="100"/>
          <a:sy n="80" d="100"/>
        </p:scale>
        <p:origin x="1080" y="7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3FB4-C1BD-4BBA-80A0-9B36A6FEF86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C111-C9AB-49ED-A7BA-221AA6C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9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3FB4-C1BD-4BBA-80A0-9B36A6FEF86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C111-C9AB-49ED-A7BA-221AA6C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3FB4-C1BD-4BBA-80A0-9B36A6FEF86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C111-C9AB-49ED-A7BA-221AA6C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9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3FB4-C1BD-4BBA-80A0-9B36A6FEF86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C111-C9AB-49ED-A7BA-221AA6C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4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3FB4-C1BD-4BBA-80A0-9B36A6FEF86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C111-C9AB-49ED-A7BA-221AA6C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9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3FB4-C1BD-4BBA-80A0-9B36A6FEF86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C111-C9AB-49ED-A7BA-221AA6C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5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3FB4-C1BD-4BBA-80A0-9B36A6FEF86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C111-C9AB-49ED-A7BA-221AA6C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2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3FB4-C1BD-4BBA-80A0-9B36A6FEF86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C111-C9AB-49ED-A7BA-221AA6C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9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3FB4-C1BD-4BBA-80A0-9B36A6FEF86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C111-C9AB-49ED-A7BA-221AA6C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7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3FB4-C1BD-4BBA-80A0-9B36A6FEF86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C111-C9AB-49ED-A7BA-221AA6C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3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3FB4-C1BD-4BBA-80A0-9B36A6FEF86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C111-C9AB-49ED-A7BA-221AA6C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3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93FB4-C1BD-4BBA-80A0-9B36A6FEF86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CC111-C9AB-49ED-A7BA-221AA6C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4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-150911" y="3083980"/>
            <a:ext cx="12661773" cy="3997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-150911" y="264695"/>
            <a:ext cx="12801600" cy="28947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: Rounded Corners 101"/>
          <p:cNvSpPr/>
          <p:nvPr/>
        </p:nvSpPr>
        <p:spPr>
          <a:xfrm>
            <a:off x="71069" y="974527"/>
            <a:ext cx="1216927" cy="315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35298" y="-91768"/>
            <a:ext cx="706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Classification Program Flow Chart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88315" y="3458834"/>
            <a:ext cx="250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Classification Program</a:t>
            </a:r>
          </a:p>
        </p:txBody>
      </p:sp>
      <p:sp>
        <p:nvSpPr>
          <p:cNvPr id="38" name="Rectangle: Rounded Corners 37"/>
          <p:cNvSpPr/>
          <p:nvPr/>
        </p:nvSpPr>
        <p:spPr>
          <a:xfrm>
            <a:off x="80346" y="3815198"/>
            <a:ext cx="5017499" cy="29442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011614" y="3998084"/>
            <a:ext cx="1712199" cy="4909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793407" y="4014119"/>
            <a:ext cx="1551878" cy="4894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701170" y="4992219"/>
            <a:ext cx="1766266" cy="485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02922" y="5084703"/>
            <a:ext cx="121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0189" y="4072643"/>
            <a:ext cx="173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43" name="Arrow: Down 42"/>
          <p:cNvSpPr/>
          <p:nvPr/>
        </p:nvSpPr>
        <p:spPr>
          <a:xfrm rot="19907828">
            <a:off x="1787950" y="4553655"/>
            <a:ext cx="188946" cy="414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/>
          <p:cNvSpPr/>
          <p:nvPr/>
        </p:nvSpPr>
        <p:spPr>
          <a:xfrm>
            <a:off x="6894641" y="3821097"/>
            <a:ext cx="2441448" cy="29442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199491" y="5033231"/>
            <a:ext cx="1766266" cy="485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501243" y="5125715"/>
            <a:ext cx="121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Classifier</a:t>
            </a:r>
          </a:p>
        </p:txBody>
      </p:sp>
      <p:sp>
        <p:nvSpPr>
          <p:cNvPr id="107" name="Oval 106"/>
          <p:cNvSpPr/>
          <p:nvPr/>
        </p:nvSpPr>
        <p:spPr>
          <a:xfrm>
            <a:off x="7501243" y="4051740"/>
            <a:ext cx="1210521" cy="3693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410004" y="4051740"/>
            <a:ext cx="141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Set</a:t>
            </a:r>
          </a:p>
        </p:txBody>
      </p:sp>
      <p:sp>
        <p:nvSpPr>
          <p:cNvPr id="49" name="Arrow: Down 48"/>
          <p:cNvSpPr/>
          <p:nvPr/>
        </p:nvSpPr>
        <p:spPr>
          <a:xfrm>
            <a:off x="8032377" y="5611534"/>
            <a:ext cx="237835" cy="4833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Down 49"/>
          <p:cNvSpPr/>
          <p:nvPr/>
        </p:nvSpPr>
        <p:spPr>
          <a:xfrm>
            <a:off x="8032377" y="4497608"/>
            <a:ext cx="237835" cy="414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49467" y="6209090"/>
            <a:ext cx="180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Classifications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36076" y="3453411"/>
            <a:ext cx="211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Program</a:t>
            </a:r>
          </a:p>
        </p:txBody>
      </p:sp>
      <p:sp>
        <p:nvSpPr>
          <p:cNvPr id="56" name="Arrow: Right 55"/>
          <p:cNvSpPr/>
          <p:nvPr/>
        </p:nvSpPr>
        <p:spPr>
          <a:xfrm>
            <a:off x="5237640" y="5056530"/>
            <a:ext cx="1587087" cy="57310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061201" y="4105515"/>
            <a:ext cx="169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Validation Set</a:t>
            </a:r>
          </a:p>
        </p:txBody>
      </p:sp>
      <p:sp>
        <p:nvSpPr>
          <p:cNvPr id="64" name="Arrow: Down 63"/>
          <p:cNvSpPr/>
          <p:nvPr/>
        </p:nvSpPr>
        <p:spPr>
          <a:xfrm>
            <a:off x="2465385" y="5596459"/>
            <a:ext cx="237835" cy="4833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Down 64"/>
          <p:cNvSpPr/>
          <p:nvPr/>
        </p:nvSpPr>
        <p:spPr>
          <a:xfrm rot="1870011">
            <a:off x="3367927" y="4548240"/>
            <a:ext cx="215463" cy="414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327183" y="6191033"/>
            <a:ext cx="252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Classification Accuracy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20498" y="4734324"/>
            <a:ext cx="179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Accuracy &gt; 60%</a:t>
            </a:r>
          </a:p>
        </p:txBody>
      </p:sp>
      <p:sp>
        <p:nvSpPr>
          <p:cNvPr id="68" name="Arrow: Right 67"/>
          <p:cNvSpPr/>
          <p:nvPr/>
        </p:nvSpPr>
        <p:spPr>
          <a:xfrm>
            <a:off x="9563140" y="5053744"/>
            <a:ext cx="1096839" cy="630734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0611256" y="5045945"/>
            <a:ext cx="1437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for all images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86793" y="921007"/>
            <a:ext cx="97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1544467" y="1199116"/>
            <a:ext cx="2159185" cy="5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668865" y="768674"/>
            <a:ext cx="241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Extraction</a:t>
            </a:r>
          </a:p>
        </p:txBody>
      </p:sp>
      <p:sp>
        <p:nvSpPr>
          <p:cNvPr id="77" name="Rectangle: Rounded Corners 76"/>
          <p:cNvSpPr/>
          <p:nvPr/>
        </p:nvSpPr>
        <p:spPr>
          <a:xfrm>
            <a:off x="3955718" y="811876"/>
            <a:ext cx="1792706" cy="438331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098181" y="817625"/>
            <a:ext cx="165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Vector</a:t>
            </a:r>
          </a:p>
        </p:txBody>
      </p:sp>
      <p:sp>
        <p:nvSpPr>
          <p:cNvPr id="80" name="Rectangle: Rounded Corners 79"/>
          <p:cNvSpPr/>
          <p:nvPr/>
        </p:nvSpPr>
        <p:spPr>
          <a:xfrm>
            <a:off x="3955718" y="1401579"/>
            <a:ext cx="1792706" cy="438331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098181" y="1407328"/>
            <a:ext cx="165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Vector</a:t>
            </a:r>
          </a:p>
        </p:txBody>
      </p:sp>
      <p:sp>
        <p:nvSpPr>
          <p:cNvPr id="82" name="Rectangle: Rounded Corners 81"/>
          <p:cNvSpPr/>
          <p:nvPr/>
        </p:nvSpPr>
        <p:spPr>
          <a:xfrm>
            <a:off x="3955718" y="2009833"/>
            <a:ext cx="1792706" cy="438331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098181" y="2015582"/>
            <a:ext cx="165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Vector</a:t>
            </a:r>
          </a:p>
        </p:txBody>
      </p:sp>
      <p:sp>
        <p:nvSpPr>
          <p:cNvPr id="86" name="Oval 85"/>
          <p:cNvSpPr/>
          <p:nvPr/>
        </p:nvSpPr>
        <p:spPr>
          <a:xfrm>
            <a:off x="4793726" y="2505621"/>
            <a:ext cx="87364" cy="129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793726" y="2803080"/>
            <a:ext cx="87364" cy="13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793726" y="3048531"/>
            <a:ext cx="87364" cy="115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1588525" y="1648984"/>
            <a:ext cx="2105324" cy="4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588525" y="2228998"/>
            <a:ext cx="2105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1565771" y="2753847"/>
            <a:ext cx="2115127" cy="2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Arrow: Right 97"/>
          <p:cNvSpPr/>
          <p:nvPr/>
        </p:nvSpPr>
        <p:spPr>
          <a:xfrm>
            <a:off x="6920742" y="1072118"/>
            <a:ext cx="1033630" cy="1401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614995" y="886655"/>
            <a:ext cx="3295671" cy="17985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9282256" y="1601262"/>
            <a:ext cx="196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Set</a:t>
            </a:r>
          </a:p>
        </p:txBody>
      </p:sp>
      <p:sp>
        <p:nvSpPr>
          <p:cNvPr id="109" name="Rectangle: Rounded Corners 108"/>
          <p:cNvSpPr/>
          <p:nvPr/>
        </p:nvSpPr>
        <p:spPr>
          <a:xfrm>
            <a:off x="79478" y="1464494"/>
            <a:ext cx="1216927" cy="315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95202" y="1410974"/>
            <a:ext cx="97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11" name="Rectangle: Rounded Corners 110"/>
          <p:cNvSpPr/>
          <p:nvPr/>
        </p:nvSpPr>
        <p:spPr>
          <a:xfrm>
            <a:off x="79478" y="2051052"/>
            <a:ext cx="1216927" cy="315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195202" y="1997532"/>
            <a:ext cx="97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13" name="Oval 112"/>
          <p:cNvSpPr/>
          <p:nvPr/>
        </p:nvSpPr>
        <p:spPr>
          <a:xfrm>
            <a:off x="669498" y="2726093"/>
            <a:ext cx="87364" cy="13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669498" y="2971544"/>
            <a:ext cx="87364" cy="115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69498" y="2462134"/>
            <a:ext cx="87364" cy="13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-60" y="240848"/>
            <a:ext cx="25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Creating the Input Set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" y="3127336"/>
            <a:ext cx="362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Creating the Classification Output</a:t>
            </a:r>
          </a:p>
        </p:txBody>
      </p:sp>
    </p:spTree>
    <p:extLst>
      <p:ext uri="{BB962C8B-B14F-4D97-AF65-F5344CB8AC3E}">
        <p14:creationId xmlns:p14="http://schemas.microsoft.com/office/powerpoint/2010/main" val="554425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masa hu</dc:creator>
  <cp:lastModifiedBy>masa hu</cp:lastModifiedBy>
  <cp:revision>10</cp:revision>
  <dcterms:created xsi:type="dcterms:W3CDTF">2017-02-13T04:21:02Z</dcterms:created>
  <dcterms:modified xsi:type="dcterms:W3CDTF">2017-02-13T05:39:25Z</dcterms:modified>
</cp:coreProperties>
</file>