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9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4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2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3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3FB4-C1BD-4BBA-80A0-9B36A6FEF86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3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93FB4-C1BD-4BBA-80A0-9B36A6FEF86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C111-C9AB-49ED-A7BA-221AA6C2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7588" y="288545"/>
            <a:ext cx="706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Classification Program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56914" y="1362653"/>
            <a:ext cx="250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Program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5097780" y="1724276"/>
            <a:ext cx="2441448" cy="29442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667423" y="1745220"/>
            <a:ext cx="141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0" name="Arrow: Down 49"/>
          <p:cNvSpPr/>
          <p:nvPr/>
        </p:nvSpPr>
        <p:spPr>
          <a:xfrm>
            <a:off x="6235516" y="2197621"/>
            <a:ext cx="237835" cy="25797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452606" y="4231611"/>
            <a:ext cx="180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261955" y="2052362"/>
            <a:ext cx="219101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Accuracies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Trained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Graphical Output</a:t>
            </a:r>
          </a:p>
        </p:txBody>
      </p:sp>
      <p:sp>
        <p:nvSpPr>
          <p:cNvPr id="68" name="Arrow: Right 67"/>
          <p:cNvSpPr/>
          <p:nvPr/>
        </p:nvSpPr>
        <p:spPr>
          <a:xfrm>
            <a:off x="7812170" y="2198660"/>
            <a:ext cx="1096839" cy="630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/>
          <p:cNvSpPr/>
          <p:nvPr/>
        </p:nvSpPr>
        <p:spPr>
          <a:xfrm>
            <a:off x="7812169" y="3481535"/>
            <a:ext cx="1096839" cy="630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/>
          <p:cNvSpPr/>
          <p:nvPr/>
        </p:nvSpPr>
        <p:spPr>
          <a:xfrm>
            <a:off x="3727999" y="2198660"/>
            <a:ext cx="1096839" cy="630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8507" y="2052362"/>
            <a:ext cx="25065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Training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Training 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Validation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8507" y="3335237"/>
            <a:ext cx="25065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Trained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Actual Set</a:t>
            </a:r>
          </a:p>
        </p:txBody>
      </p:sp>
      <p:sp>
        <p:nvSpPr>
          <p:cNvPr id="70" name="Arrow: Right 69"/>
          <p:cNvSpPr/>
          <p:nvPr/>
        </p:nvSpPr>
        <p:spPr>
          <a:xfrm>
            <a:off x="3727999" y="3481535"/>
            <a:ext cx="1096839" cy="630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61954" y="3430456"/>
            <a:ext cx="21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Classifications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Graphical 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7996" y="1829328"/>
            <a:ext cx="12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Input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739375" y="1828288"/>
            <a:ext cx="12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6166" y="1532085"/>
            <a:ext cx="221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Mandatory Options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862" y="2139585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013" y="3335237"/>
            <a:ext cx="52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6782" y="2375527"/>
            <a:ext cx="1059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Option 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66236" y="2375527"/>
            <a:ext cx="1059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Option 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55933" y="3658402"/>
            <a:ext cx="1059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Option 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66235" y="3658402"/>
            <a:ext cx="1059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Option 2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-128016" y="5513832"/>
            <a:ext cx="12563856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8016" y="5552100"/>
            <a:ext cx="4655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set is the file directory with all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Non-mandatory options include: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Show </a:t>
            </a:r>
            <a:r>
              <a:rPr lang="en-US" dirty="0" err="1"/>
              <a:t>blobifications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Show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318504" y="5522976"/>
            <a:ext cx="18288" cy="1596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454392" y="5554332"/>
            <a:ext cx="5643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1 graphic output: accuracy improvement rate based on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 2 graphic output: actual image and classified image with coloring for different classifications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5706808" y="2547911"/>
            <a:ext cx="1284767" cy="4264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645605" y="2599332"/>
            <a:ext cx="140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Image Processor</a:t>
            </a:r>
          </a:p>
        </p:txBody>
      </p:sp>
      <p:sp>
        <p:nvSpPr>
          <p:cNvPr id="92" name="Arrow: Down 91"/>
          <p:cNvSpPr/>
          <p:nvPr/>
        </p:nvSpPr>
        <p:spPr>
          <a:xfrm>
            <a:off x="6230273" y="3049412"/>
            <a:ext cx="237835" cy="25797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/>
          <p:cNvSpPr/>
          <p:nvPr/>
        </p:nvSpPr>
        <p:spPr>
          <a:xfrm>
            <a:off x="5712151" y="3380233"/>
            <a:ext cx="1284767" cy="4264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5642343" y="3473016"/>
            <a:ext cx="140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Classifier</a:t>
            </a:r>
          </a:p>
        </p:txBody>
      </p:sp>
      <p:sp>
        <p:nvSpPr>
          <p:cNvPr id="96" name="Arrow: Down 95"/>
          <p:cNvSpPr/>
          <p:nvPr/>
        </p:nvSpPr>
        <p:spPr>
          <a:xfrm>
            <a:off x="6227011" y="3923815"/>
            <a:ext cx="237835" cy="25797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84329" y="3075652"/>
            <a:ext cx="713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55442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 hu</dc:creator>
  <cp:lastModifiedBy>masa hu</cp:lastModifiedBy>
  <cp:revision>18</cp:revision>
  <dcterms:created xsi:type="dcterms:W3CDTF">2017-02-13T04:21:02Z</dcterms:created>
  <dcterms:modified xsi:type="dcterms:W3CDTF">2017-02-14T06:30:46Z</dcterms:modified>
</cp:coreProperties>
</file>