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6"/>
  </p:notesMasterIdLst>
  <p:handoutMasterIdLst>
    <p:handoutMasterId r:id="rId7"/>
  </p:handoutMasterIdLst>
  <p:sldIdLst>
    <p:sldId id="256" r:id="rId2"/>
    <p:sldId id="408" r:id="rId3"/>
    <p:sldId id="586" r:id="rId4"/>
    <p:sldId id="587" r:id="rId5"/>
  </p:sldIdLst>
  <p:sldSz cx="9144000" cy="6858000" type="screen4x3"/>
  <p:notesSz cx="9296400" cy="7010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S PGothic" panose="020B0600070205080204" pitchFamily="34" charset="-128"/>
      <p:regular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AFA"/>
    <a:srgbClr val="054470"/>
    <a:srgbClr val="ECF7FE"/>
    <a:srgbClr val="DEF1FE"/>
    <a:srgbClr val="01162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2" autoAdjust="0"/>
    <p:restoredTop sz="94050" autoAdjust="0"/>
  </p:normalViewPr>
  <p:slideViewPr>
    <p:cSldViewPr>
      <p:cViewPr varScale="1">
        <p:scale>
          <a:sx n="109" d="100"/>
          <a:sy n="109" d="100"/>
        </p:scale>
        <p:origin x="12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402EAB-F363-47CD-B3DC-6A4173718294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527C00-B16A-4796-A03B-F3B178B12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894668-CAC7-4186-AF67-7E081012EF0B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99222B-79A9-4B5A-80C2-83824C4CC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FFA48C-156F-46F7-A9B2-3A0D2B04DF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55B189-C53C-D640-A4CD-37CFF77283A2}" type="slidenum">
              <a:rPr lang="en-US" sz="1300" b="0"/>
              <a:pPr/>
              <a:t>2</a:t>
            </a:fld>
            <a:endParaRPr lang="en-US" sz="1300" b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5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55B189-C53C-D640-A4CD-37CFF77283A2}" type="slidenum">
              <a:rPr lang="en-US" sz="1300" b="0"/>
              <a:pPr/>
              <a:t>3</a:t>
            </a:fld>
            <a:endParaRPr lang="en-US" sz="1300" b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8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55B189-C53C-D640-A4CD-37CFF77283A2}" type="slidenum">
              <a:rPr lang="en-US" sz="1300" b="0"/>
              <a:pPr/>
              <a:t>4</a:t>
            </a:fld>
            <a:endParaRPr lang="en-US" sz="1300" b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5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4202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27DA-F1D9-41A1-A47C-7734D4A6EAAB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8E8A-DEAF-4BD3-AF51-561204AE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lankTopTitle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2">
    <p:bg>
      <p:bgPr>
        <a:gradFill rotWithShape="0">
          <a:gsLst>
            <a:gs pos="0">
              <a:srgbClr val="011629"/>
            </a:gs>
            <a:gs pos="3999">
              <a:srgbClr val="054470"/>
            </a:gs>
            <a:gs pos="14000">
              <a:srgbClr val="FCFCFC"/>
            </a:gs>
            <a:gs pos="82001">
              <a:srgbClr val="FFFFFF"/>
            </a:gs>
            <a:gs pos="91000">
              <a:srgbClr val="82A2B8"/>
            </a:gs>
            <a:gs pos="97000">
              <a:srgbClr val="054470"/>
            </a:gs>
            <a:gs pos="100000">
              <a:srgbClr val="05447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9623-58F0-471F-BA6E-62AF793B29D6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5D370-2D27-4EBA-974F-DE35D788B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A6895-E34D-41D6-A9A4-11E1DF3061D8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F123-1F5F-43AC-92E8-D974D5B84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9B674-F5EE-4A16-AABE-7BD61481E946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A54F-038E-41EB-B285-5F85F027C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EE8A-024B-4CCF-B913-394714E1EF04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FA25-E84D-4C3B-82BC-C844EB4C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76D07-271D-4604-B565-E7287C5F8CCE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5F3B-8B96-4153-B9F0-B1A53FA3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3000">
              <a:srgbClr val="054470"/>
            </a:gs>
            <a:gs pos="0">
              <a:srgbClr val="011629"/>
            </a:gs>
            <a:gs pos="8000">
              <a:srgbClr val="ECF7FE"/>
            </a:gs>
            <a:gs pos="21000">
              <a:srgbClr val="FFFFFF"/>
            </a:gs>
            <a:gs pos="13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p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EE6-FB72-435B-A9C1-B26A4F1A2415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25A8-693A-48A9-92A6-D503EB571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2868-F956-47C0-8BE4-84C1E1ADFDD1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B704A-6CCB-4845-9723-06386555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D7167-19BB-4E1C-AF34-3F348BE97A99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D412-06E1-40F0-BA1B-B0F68E66D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11629"/>
            </a:gs>
            <a:gs pos="4000">
              <a:srgbClr val="054470"/>
            </a:gs>
            <a:gs pos="21000">
              <a:srgbClr val="FFFFFF"/>
            </a:gs>
            <a:gs pos="14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72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274638"/>
            <a:ext cx="7848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848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9C8AF8-6194-4486-BE70-7EBBC651F622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5A4E2B-E82A-4042-B512-750504C4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788" r:id="rId4"/>
    <p:sldLayoutId id="2147483790" r:id="rId5"/>
    <p:sldLayoutId id="2147483774" r:id="rId6"/>
    <p:sldLayoutId id="2147483775" r:id="rId7"/>
    <p:sldLayoutId id="2147483776" r:id="rId8"/>
    <p:sldLayoutId id="2147483777" r:id="rId9"/>
    <p:sldLayoutId id="2147483791" r:id="rId10"/>
    <p:sldLayoutId id="2147483778" r:id="rId11"/>
    <p:sldLayoutId id="2147483786" r:id="rId12"/>
    <p:sldLayoutId id="2147483779" r:id="rId13"/>
    <p:sldLayoutId id="2147483780" r:id="rId14"/>
    <p:sldLayoutId id="2147483781" r:id="rId15"/>
    <p:sldLayoutId id="2147483782" r:id="rId16"/>
    <p:sldLayoutId id="2147483789" r:id="rId17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1"/>
            <a:ext cx="8534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COP 5725</a:t>
            </a:r>
            <a:endParaRPr lang="en-US" b="1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467600" cy="3505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School of Computer and Information Sciences</a:t>
            </a:r>
          </a:p>
          <a:p>
            <a:r>
              <a:rPr lang="en-US" altLang="zh-CN" sz="4000" b="1" dirty="0" smtClean="0">
                <a:solidFill>
                  <a:srgbClr val="002060"/>
                </a:solidFill>
              </a:rPr>
              <a:t>Research of Hive data warehouse</a:t>
            </a:r>
            <a:endParaRPr lang="en-US" altLang="zh-CN" sz="4000" b="1" dirty="0">
              <a:solidFill>
                <a:srgbClr val="002060"/>
              </a:solidFill>
            </a:endParaRPr>
          </a:p>
          <a:p>
            <a:r>
              <a:rPr lang="en-US" sz="2800" b="1" dirty="0" err="1" smtClean="0">
                <a:solidFill>
                  <a:srgbClr val="002060"/>
                </a:solidFill>
              </a:rPr>
              <a:t>Yezehao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Huai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PID:5965823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yhuai001@fiu.edu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95400"/>
            <a:ext cx="19812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524000"/>
            <a:ext cx="1600200" cy="12001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066800" y="6400800"/>
            <a:ext cx="746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59"/>
    </mc:Choice>
    <mc:Fallback xmlns="">
      <p:transition xmlns:p14="http://schemas.microsoft.com/office/powerpoint/2010/main" spd="slow" advTm="3035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Introduction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894"/>
            <a:ext cx="8686800" cy="1600199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Apache Hive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is a data warehouse software project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based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on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Apache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Hadoop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and HDFS for data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query, </a:t>
            </a:r>
            <a:r>
              <a:rPr lang="en-US" altLang="zh-CN" sz="2400" dirty="0">
                <a:latin typeface="Times New Roman" charset="0"/>
                <a:ea typeface="ＭＳ Ｐゴシック" charset="0"/>
                <a:cs typeface="ＭＳ Ｐゴシック" charset="0"/>
              </a:rPr>
              <a:t>summarization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analysis. </a:t>
            </a:r>
            <a:r>
              <a:rPr lang="en-US" sz="2400" dirty="0" smtClean="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Hive QL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is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 SQL-like declarative language to compile queries expression into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Map-Reduce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jobs executed on Hadoop. 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654" y="2772507"/>
            <a:ext cx="79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Problems:</a:t>
            </a:r>
          </a:p>
          <a:p>
            <a:r>
              <a:rPr lang="en-US" altLang="zh-CN" dirty="0" smtClean="0"/>
              <a:t>-44 x 10</a:t>
            </a:r>
            <a:r>
              <a:rPr lang="en-US" altLang="zh-CN" baseline="30000" dirty="0" smtClean="0"/>
              <a:t>12</a:t>
            </a:r>
            <a:r>
              <a:rPr lang="zh-CN" altLang="en-US" dirty="0"/>
              <a:t> </a:t>
            </a:r>
            <a:r>
              <a:rPr lang="en-US" altLang="zh-CN" dirty="0" smtClean="0"/>
              <a:t>gigabytes per </a:t>
            </a:r>
            <a:r>
              <a:rPr lang="en-US" altLang="zh-CN" dirty="0" smtClean="0"/>
              <a:t>day</a:t>
            </a:r>
          </a:p>
          <a:p>
            <a:r>
              <a:rPr lang="en-US" altLang="zh-CN" dirty="0"/>
              <a:t>-Focus on </a:t>
            </a:r>
            <a:r>
              <a:rPr lang="en-US" altLang="zh-CN" dirty="0" smtClean="0"/>
              <a:t>analysis results</a:t>
            </a:r>
            <a:endParaRPr lang="en-US" altLang="zh-CN" dirty="0" smtClean="0"/>
          </a:p>
          <a:p>
            <a:r>
              <a:rPr lang="en-US" altLang="zh-CN" dirty="0" smtClean="0"/>
              <a:t>-Need low cost of analysis, storage and </a:t>
            </a:r>
            <a:r>
              <a:rPr lang="en-US" altLang="zh-CN" dirty="0" smtClean="0"/>
              <a:t>high scalability 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towards big data</a:t>
            </a:r>
          </a:p>
          <a:p>
            <a:r>
              <a:rPr lang="en-US" altLang="zh-CN" dirty="0" smtClean="0"/>
              <a:t>-</a:t>
            </a:r>
            <a:r>
              <a:rPr lang="en-US" altLang="zh-CN" dirty="0" smtClean="0"/>
              <a:t>Map-Reduce </a:t>
            </a:r>
            <a:r>
              <a:rPr lang="en-US" altLang="zh-CN" dirty="0" smtClean="0"/>
              <a:t>is hard to learn and program for numerous users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Solution: Hive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267200"/>
            <a:ext cx="5105400" cy="2534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Elevator-Pitch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1295400"/>
            <a:ext cx="4571999" cy="54864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Principles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-Data warehouse concept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-Map-Reduce + HDFS</a:t>
            </a:r>
          </a:p>
          <a:p>
            <a:pPr marL="0" indent="0">
              <a:buNone/>
            </a:pP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-Operating mechanism</a:t>
            </a:r>
            <a:endParaRPr lang="en-US" sz="20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Features &amp; Optimization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-Hive 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vs </a:t>
            </a: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Traditional database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-Hive QL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-Table Compression/Index/Execution Plan</a:t>
            </a:r>
          </a:p>
          <a:p>
            <a:pPr marL="0" indent="0">
              <a:buNone/>
            </a:pPr>
            <a:endParaRPr lang="en-US" sz="2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Business Analysis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-Calculate 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the trend</a:t>
            </a:r>
            <a:endParaRPr lang="en-US" sz="20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-Analyze </a:t>
            </a: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massive offline Web logs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-Web </a:t>
            </a: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logs data </a:t>
            </a: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warehouse</a:t>
            </a:r>
          </a:p>
          <a:p>
            <a:pPr marL="0" indent="0">
              <a:buNone/>
            </a:pPr>
            <a:endParaRPr lang="en-US" sz="20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Char char="-"/>
            </a:pPr>
            <a:endParaRPr lang="en-US" sz="1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2" descr="Image result for hive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86608"/>
            <a:ext cx="4343400" cy="500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01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4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4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4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4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4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4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4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4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4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Deliverables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research paper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(25-35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references)</a:t>
            </a:r>
          </a:p>
          <a:p>
            <a:pPr marL="0" indent="0">
              <a:buNone/>
            </a:pPr>
            <a:endParaRPr lang="en-US" sz="20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altLang="zh-CN" sz="2000" b="1" dirty="0" smtClean="0">
                <a:latin typeface="Times New Roman" charset="0"/>
                <a:ea typeface="ＭＳ Ｐゴシック" charset="0"/>
                <a:cs typeface="ＭＳ Ｐゴシック" charset="0"/>
              </a:rPr>
              <a:t>Time line </a:t>
            </a:r>
            <a:r>
              <a:rPr lang="en-US" altLang="zh-CN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(12 hours per week)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zh-CN" sz="2000" i="1" dirty="0" smtClean="0">
                <a:ea typeface="ＭＳ Ｐゴシック" charset="0"/>
                <a:cs typeface="ＭＳ Ｐゴシック" charset="0"/>
              </a:rPr>
              <a:t>Sep.23~Oct.6 </a:t>
            </a:r>
            <a:r>
              <a:rPr lang="en-US" altLang="zh-CN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 : Proposal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zh-CN" sz="2000" i="1" dirty="0" smtClean="0">
                <a:ea typeface="ＭＳ Ｐゴシック" charset="0"/>
                <a:cs typeface="ＭＳ Ｐゴシック" charset="0"/>
              </a:rPr>
              <a:t>Oct.6~Oct.21 </a:t>
            </a:r>
            <a:r>
              <a:rPr lang="en-US" altLang="zh-CN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000" dirty="0" smtClean="0">
                <a:ea typeface="ＭＳ Ｐゴシック" charset="0"/>
                <a:cs typeface="ＭＳ Ｐゴシック" charset="0"/>
              </a:rPr>
              <a:t>: </a:t>
            </a:r>
            <a:r>
              <a:rPr lang="en-US" altLang="zh-CN" sz="2000" dirty="0" smtClean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Related work, </a:t>
            </a:r>
            <a:r>
              <a:rPr lang="en-US" altLang="zh-CN" sz="2000" dirty="0" smtClean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technical </a:t>
            </a:r>
            <a:r>
              <a:rPr lang="en-US" altLang="zh-CN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principle </a:t>
            </a:r>
            <a:r>
              <a:rPr lang="en-US" altLang="zh-CN" sz="2000" dirty="0" smtClean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research </a:t>
            </a:r>
            <a:endParaRPr lang="en-US" altLang="zh-CN" sz="2000" dirty="0" smtClean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i="1" dirty="0" smtClean="0"/>
              <a:t>-</a:t>
            </a:r>
            <a:r>
              <a:rPr lang="en-US" altLang="zh-CN" sz="2000" i="1" dirty="0" smtClean="0"/>
              <a:t>Oct.21~Nov.10</a:t>
            </a:r>
            <a:r>
              <a:rPr lang="en-US" altLang="zh-CN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000" dirty="0" smtClean="0">
                <a:ea typeface="ＭＳ Ｐゴシック" charset="0"/>
                <a:cs typeface="ＭＳ Ｐゴシック" charset="0"/>
              </a:rPr>
              <a:t>: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/>
              <a:t>-</a:t>
            </a:r>
            <a:r>
              <a:rPr lang="en-US" altLang="zh-CN" sz="2000" i="1" dirty="0" smtClean="0"/>
              <a:t>Nov.10~Nov.23</a:t>
            </a:r>
            <a:r>
              <a:rPr lang="en-US" altLang="zh-CN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000" dirty="0" smtClean="0">
                <a:ea typeface="ＭＳ Ｐゴシック" charset="0"/>
                <a:cs typeface="ＭＳ Ｐゴシック" charset="0"/>
              </a:rPr>
              <a:t>: </a:t>
            </a:r>
            <a:r>
              <a:rPr lang="en-US" altLang="zh-CN" sz="2000" dirty="0" smtClean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Final project report and experiment result</a:t>
            </a:r>
          </a:p>
          <a:p>
            <a:pPr marL="0" indent="0">
              <a:buNone/>
            </a:pPr>
            <a:endParaRPr lang="en-US" altLang="zh-CN" sz="2000" i="1" dirty="0"/>
          </a:p>
          <a:p>
            <a:r>
              <a:rPr lang="en-US" altLang="zh-CN" sz="2000" b="1" dirty="0" smtClean="0">
                <a:latin typeface="Times New Roman" charset="0"/>
                <a:ea typeface="ＭＳ Ｐゴシック" charset="0"/>
                <a:cs typeface="ＭＳ Ｐゴシック" charset="0"/>
              </a:rPr>
              <a:t>Contributions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-Related to my work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Part 10(chapter 23, 24, 25) of course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  <a:endParaRPr lang="en-US" sz="2000" dirty="0" smtClean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-Related to big 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data technical community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4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4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4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3F3F3F"/>
      </a:dk1>
      <a:lt1>
        <a:sysClr val="window" lastClr="FFFFFF"/>
      </a:lt1>
      <a:dk2>
        <a:srgbClr val="FF0000"/>
      </a:dk2>
      <a:lt2>
        <a:srgbClr val="67D34D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18080</TotalTime>
  <Words>222</Words>
  <Application>Microsoft Office PowerPoint</Application>
  <PresentationFormat>全屏显示(4:3)</PresentationFormat>
  <Paragraphs>52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Times New Roman</vt:lpstr>
      <vt:lpstr>宋体</vt:lpstr>
      <vt:lpstr>Calibri</vt:lpstr>
      <vt:lpstr>Arial</vt:lpstr>
      <vt:lpstr>MS PGothic</vt:lpstr>
      <vt:lpstr>1_Office Theme</vt:lpstr>
      <vt:lpstr>COP 5725</vt:lpstr>
      <vt:lpstr>Introduction</vt:lpstr>
      <vt:lpstr>Elevator-Pitch</vt:lpstr>
      <vt:lpstr>Deliverables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Ortega</dc:creator>
  <cp:keywords/>
  <dc:description/>
  <cp:lastModifiedBy>HYZH</cp:lastModifiedBy>
  <cp:revision>652</cp:revision>
  <cp:lastPrinted>2015-08-16T00:47:50Z</cp:lastPrinted>
  <dcterms:created xsi:type="dcterms:W3CDTF">2011-10-18T15:03:33Z</dcterms:created>
  <dcterms:modified xsi:type="dcterms:W3CDTF">2017-10-14T04:38:37Z</dcterms:modified>
  <cp:category/>
</cp:coreProperties>
</file>