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56" r:id="rId2"/>
    <p:sldId id="408" r:id="rId3"/>
    <p:sldId id="586" r:id="rId4"/>
    <p:sldId id="587" r:id="rId5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81" d="100"/>
          <a:sy n="81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2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3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4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3505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Group Name.</a:t>
            </a:r>
            <a:br>
              <a:rPr lang="en-US" sz="2800" b="1" dirty="0" smtClean="0">
                <a:solidFill>
                  <a:srgbClr val="0000FF"/>
                </a:solidFill>
              </a:rPr>
            </a:br>
            <a:r>
              <a:rPr lang="en-US" sz="2800" b="1" dirty="0" smtClean="0">
                <a:solidFill>
                  <a:srgbClr val="0000FF"/>
                </a:solidFill>
              </a:rPr>
              <a:t>Group Members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Person Presenting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Title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Introduction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 is it?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Why is it important?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How? (Methodology)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Elevator-Pitch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TEXT HERE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0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Deliverables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 to expect at the end? 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 is your contribution?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 many hours a week starting today would you spend in this project?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 does this measures the outcome?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 many references would you have?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1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16841</TotalTime>
  <Words>76</Words>
  <Application>Microsoft Macintosh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COP 5725</vt:lpstr>
      <vt:lpstr>Introduction</vt:lpstr>
      <vt:lpstr>Elevator-Pitch</vt:lpstr>
      <vt:lpstr>Deliverables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623</cp:revision>
  <cp:lastPrinted>2015-08-16T00:47:50Z</cp:lastPrinted>
  <dcterms:created xsi:type="dcterms:W3CDTF">2011-10-18T15:03:33Z</dcterms:created>
  <dcterms:modified xsi:type="dcterms:W3CDTF">2017-10-09T21:15:20Z</dcterms:modified>
  <cp:category/>
</cp:coreProperties>
</file>