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2" r:id="rId4"/>
    <p:sldId id="293" r:id="rId5"/>
    <p:sldId id="295" r:id="rId6"/>
    <p:sldId id="296" r:id="rId7"/>
    <p:sldId id="297" r:id="rId8"/>
    <p:sldId id="298" r:id="rId9"/>
    <p:sldId id="294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11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1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5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798" y="365125"/>
            <a:ext cx="1524003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22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4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1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5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0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6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5480F-59DF-4DCC-8DB5-38A3BAFC4F39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3/d3/releases/download/v4.12.2/d3.z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3js" TargetMode="External"/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.ocks.org/mbosto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D3.js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CAP 5738</a:t>
            </a:r>
            <a:br>
              <a:rPr lang="en-US" dirty="0" smtClean="0"/>
            </a:br>
            <a:r>
              <a:rPr lang="en-US" dirty="0" smtClean="0"/>
              <a:t>Data Visualization</a:t>
            </a:r>
          </a:p>
          <a:p>
            <a:r>
              <a:rPr lang="en-US" dirty="0" smtClean="0"/>
              <a:t>Spring 2018</a:t>
            </a:r>
          </a:p>
          <a:p>
            <a:r>
              <a:rPr lang="en-US" dirty="0" smtClean="0"/>
              <a:t>Dr. Sayeed S. Alam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795" y="270576"/>
            <a:ext cx="2154410" cy="161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8005" y="2967335"/>
            <a:ext cx="45759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8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29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5039" cy="4351338"/>
          </a:xfrm>
        </p:spPr>
        <p:txBody>
          <a:bodyPr/>
          <a:lstStyle/>
          <a:p>
            <a:r>
              <a:rPr lang="en-US" dirty="0"/>
              <a:t>D3 stands for </a:t>
            </a:r>
            <a:r>
              <a:rPr lang="en-US" b="1" dirty="0"/>
              <a:t>Data-Driven Documents</a:t>
            </a:r>
            <a:r>
              <a:rPr lang="en-US" dirty="0"/>
              <a:t>. D3.js is a JavaScript library for manipulating documents based on data</a:t>
            </a:r>
            <a:r>
              <a:rPr lang="en-US" dirty="0" smtClean="0"/>
              <a:t>.</a:t>
            </a:r>
          </a:p>
          <a:p>
            <a:r>
              <a:rPr lang="en-US" dirty="0"/>
              <a:t>D3.js is a dynamic, interactive, online data visualizations framework used in a large number of websites. </a:t>
            </a:r>
            <a:endParaRPr lang="en-US" dirty="0" smtClean="0"/>
          </a:p>
          <a:p>
            <a:r>
              <a:rPr lang="en-US" dirty="0"/>
              <a:t>D3.js is written by </a:t>
            </a:r>
            <a:r>
              <a:rPr lang="en-US" b="1" dirty="0"/>
              <a:t>Mike Bostock</a:t>
            </a:r>
            <a:r>
              <a:rPr lang="en-US" dirty="0"/>
              <a:t>, created as a successor to an earlier visualization toolkit called </a:t>
            </a:r>
            <a:r>
              <a:rPr lang="en-US" b="1" dirty="0" err="1"/>
              <a:t>Protovis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028" y="2387142"/>
            <a:ext cx="3228303" cy="322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3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D3.js is a JavaScript library used to create interactive visualizations in the browser.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D3.js library allows us to manipulate elements of a webpage in the context of a data set</a:t>
            </a:r>
            <a:r>
              <a:rPr lang="en-US" dirty="0" smtClean="0"/>
              <a:t>.</a:t>
            </a:r>
          </a:p>
          <a:p>
            <a:r>
              <a:rPr lang="en-US" dirty="0"/>
              <a:t>These elements can be </a:t>
            </a:r>
            <a:r>
              <a:rPr lang="en-US" b="1" dirty="0"/>
              <a:t>HTML, SVG,</a:t>
            </a:r>
            <a:r>
              <a:rPr lang="en-US" dirty="0"/>
              <a:t> or </a:t>
            </a:r>
            <a:r>
              <a:rPr lang="en-US" b="1" dirty="0"/>
              <a:t>Canvas elements</a:t>
            </a:r>
            <a:r>
              <a:rPr lang="en-US" dirty="0"/>
              <a:t> and can be introduced, removed, or edited according to the contents of the data set. </a:t>
            </a:r>
          </a:p>
        </p:txBody>
      </p:sp>
    </p:spTree>
    <p:extLst>
      <p:ext uri="{BB962C8B-B14F-4D97-AF65-F5344CB8AC3E}">
        <p14:creationId xmlns:p14="http://schemas.microsoft.com/office/powerpoint/2010/main" val="295907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D3.js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D3.js is one of the premier framework when compare to other libraries. This is because it works on the web and its data visualizations are par excellence. </a:t>
            </a:r>
            <a:endParaRPr lang="en-US" dirty="0" smtClean="0"/>
          </a:p>
          <a:p>
            <a:r>
              <a:rPr lang="en-US" dirty="0"/>
              <a:t>Since it works seamlessly with the existing web technologies and can manipulate any part of the document object model, it is as flexible as the </a:t>
            </a:r>
            <a:r>
              <a:rPr lang="en-US" b="1" dirty="0"/>
              <a:t>Client Side Web Technology Stack</a:t>
            </a:r>
            <a:r>
              <a:rPr lang="en-US" dirty="0"/>
              <a:t> (HTML, CSS, and SVG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2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D3.js installations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github.com/d3/d3/releases/download/v4.12.2/d3.zip</a:t>
            </a:r>
            <a:endParaRPr lang="en-US" dirty="0" smtClean="0"/>
          </a:p>
          <a:p>
            <a:r>
              <a:rPr lang="en-US" dirty="0" smtClean="0"/>
              <a:t>Or use: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="https://d3js.org/d3.v4.min.js"&gt;&lt;/script&gt;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91234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can start using D3.js to create visualizations, we need to get familiar with web standards. The following web standards are heavily used in </a:t>
            </a:r>
            <a:r>
              <a:rPr lang="en-US" dirty="0" smtClean="0"/>
              <a:t>D3.js</a:t>
            </a:r>
          </a:p>
          <a:p>
            <a:pPr lvl="1"/>
            <a:r>
              <a:rPr lang="en-US" smtClean="0"/>
              <a:t>Hyper Text </a:t>
            </a:r>
            <a:r>
              <a:rPr lang="en-US" dirty="0"/>
              <a:t>Markup Language (HTML)</a:t>
            </a:r>
          </a:p>
          <a:p>
            <a:pPr lvl="1"/>
            <a:r>
              <a:rPr lang="en-US" dirty="0"/>
              <a:t>Document Object Model (DOM)</a:t>
            </a:r>
          </a:p>
          <a:p>
            <a:pPr lvl="1"/>
            <a:r>
              <a:rPr lang="en-US" dirty="0"/>
              <a:t>Cascading Style Sheets (CSS)</a:t>
            </a:r>
          </a:p>
          <a:p>
            <a:pPr lvl="1"/>
            <a:r>
              <a:rPr lang="en-US" dirty="0"/>
              <a:t>Scalable Vector Graphics (SVG)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5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a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Xampp</a:t>
            </a:r>
            <a:endParaRPr lang="en-US" dirty="0" smtClean="0"/>
          </a:p>
          <a:p>
            <a:r>
              <a:rPr lang="en-US" dirty="0" smtClean="0"/>
              <a:t>IIS</a:t>
            </a:r>
          </a:p>
          <a:p>
            <a:r>
              <a:rPr lang="en-US" dirty="0" smtClean="0"/>
              <a:t>Tomcat Server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http-server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err="1"/>
              <a:t>npm</a:t>
            </a:r>
            <a:r>
              <a:rPr lang="en-US" dirty="0"/>
              <a:t> install http-server </a:t>
            </a:r>
            <a:r>
              <a:rPr lang="en-US" dirty="0" smtClean="0"/>
              <a:t>–g</a:t>
            </a:r>
          </a:p>
          <a:p>
            <a:r>
              <a:rPr lang="en-US" dirty="0" smtClean="0"/>
              <a:t>http-server [path] –p [port]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4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D3.js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Force directed graph</a:t>
            </a:r>
          </a:p>
          <a:p>
            <a:r>
              <a:rPr lang="en-US" dirty="0" smtClean="0"/>
              <a:t>Matrix to 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https://d3js.org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www.tutorialspoint.com/d3js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bl.ocks.org/mbostock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319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 to D3.js</vt:lpstr>
      <vt:lpstr>D3.js</vt:lpstr>
      <vt:lpstr>D3.js</vt:lpstr>
      <vt:lpstr>Why D3.js</vt:lpstr>
      <vt:lpstr>D3.js installations</vt:lpstr>
      <vt:lpstr>Prerequisites</vt:lpstr>
      <vt:lpstr>Setup a Web application</vt:lpstr>
      <vt:lpstr>A sample D3.js application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rajin</dc:creator>
  <cp:lastModifiedBy>rajin</cp:lastModifiedBy>
  <cp:revision>549</cp:revision>
  <dcterms:created xsi:type="dcterms:W3CDTF">2017-12-31T16:00:58Z</dcterms:created>
  <dcterms:modified xsi:type="dcterms:W3CDTF">2018-01-22T19:49:20Z</dcterms:modified>
</cp:coreProperties>
</file>